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Proxima Nova"/>
      <p:regular r:id="rId25"/>
      <p:bold r:id="rId26"/>
      <p:italic r:id="rId27"/>
      <p:boldItalic r:id="rId28"/>
    </p:embeddedFont>
    <p:embeddedFont>
      <p:font typeface="Nunito"/>
      <p:regular r:id="rId29"/>
      <p:bold r:id="rId30"/>
      <p:italic r:id="rId31"/>
      <p:boldItalic r:id="rId32"/>
    </p:embeddedFont>
    <p:embeddedFont>
      <p:font typeface="EB Garamond"/>
      <p:regular r:id="rId33"/>
      <p:bold r:id="rId34"/>
      <p:italic r:id="rId35"/>
      <p:boldItalic r:id="rId36"/>
    </p:embeddedFont>
    <p:embeddedFont>
      <p:font typeface="Nanum Gothic"/>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Nuni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7.xml"/><Relationship Id="rId33" Type="http://schemas.openxmlformats.org/officeDocument/2006/relationships/font" Target="fonts/EBGaramond-regular.fntdata"/><Relationship Id="rId10" Type="http://schemas.openxmlformats.org/officeDocument/2006/relationships/slide" Target="slides/slide6.xml"/><Relationship Id="rId32" Type="http://schemas.openxmlformats.org/officeDocument/2006/relationships/font" Target="fonts/Nunito-boldItalic.fntdata"/><Relationship Id="rId13" Type="http://schemas.openxmlformats.org/officeDocument/2006/relationships/slide" Target="slides/slide9.xml"/><Relationship Id="rId35" Type="http://schemas.openxmlformats.org/officeDocument/2006/relationships/font" Target="fonts/EBGaramond-italic.fntdata"/><Relationship Id="rId12" Type="http://schemas.openxmlformats.org/officeDocument/2006/relationships/slide" Target="slides/slide8.xml"/><Relationship Id="rId34" Type="http://schemas.openxmlformats.org/officeDocument/2006/relationships/font" Target="fonts/EBGaramond-bold.fntdata"/><Relationship Id="rId15" Type="http://schemas.openxmlformats.org/officeDocument/2006/relationships/slide" Target="slides/slide11.xml"/><Relationship Id="rId37" Type="http://schemas.openxmlformats.org/officeDocument/2006/relationships/font" Target="fonts/NanumGothic-regular.fntdata"/><Relationship Id="rId14" Type="http://schemas.openxmlformats.org/officeDocument/2006/relationships/slide" Target="slides/slide10.xml"/><Relationship Id="rId36" Type="http://schemas.openxmlformats.org/officeDocument/2006/relationships/font" Target="fonts/EBGaramond-boldItalic.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NanumGothic-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885b5dca3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885b5dca3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53c60f382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53c60f382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885b5dca3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885b5dca3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8a4e4a34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8a4e4a34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8a5bfcf44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8a5bfcf44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8a5bfcf44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8a5bfcf44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8a5bfcf44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8a5bfcf44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8a5bfcf44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8a5bfcf44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8a5bfcf44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8a5bfcf44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8a5bfcf44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8a5bfcf44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885b5dca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885b5dca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b53c60f38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b53c60f38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4cf40678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b4cf40678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abb7873f9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abb7873f9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b4cf406781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b4cf406781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b53c60f38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b53c60f38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b4cf406781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b4cf406781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b53c60f382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b53c60f382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b50efd9d3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b50efd9d3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669050" y="1443525"/>
            <a:ext cx="4761600" cy="1746000"/>
          </a:xfrm>
          <a:prstGeom prst="rect">
            <a:avLst/>
          </a:prstGeom>
        </p:spPr>
        <p:txBody>
          <a:bodyPr anchorCtr="0" anchor="b" bIns="91425" lIns="91425" spcFirstLastPara="1" rIns="91425" wrap="square" tIns="91425">
            <a:noAutofit/>
          </a:bodyPr>
          <a:lstStyle>
            <a:lvl1pPr lvl="0" algn="r">
              <a:spcBef>
                <a:spcPts val="0"/>
              </a:spcBef>
              <a:spcAft>
                <a:spcPts val="0"/>
              </a:spcAft>
              <a:buSzPts val="5200"/>
              <a:buNone/>
              <a:defRPr b="1" sz="5500">
                <a:latin typeface="EB Garamond"/>
                <a:ea typeface="EB Garamond"/>
                <a:cs typeface="EB Garamond"/>
                <a:sym typeface="EB Garamon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669093" y="3384325"/>
            <a:ext cx="4761600" cy="853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a:solidFill>
                  <a:schemeClr val="accent5"/>
                </a:solidFill>
                <a:latin typeface="Nunito"/>
                <a:ea typeface="Nunito"/>
                <a:cs typeface="Nunito"/>
                <a:sym typeface="Nuni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713225" y="1153750"/>
            <a:ext cx="7717500" cy="19158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b="1" sz="10000">
                <a:solidFill>
                  <a:schemeClr val="accent5"/>
                </a:solidFill>
                <a:latin typeface="EB Garamond"/>
                <a:ea typeface="EB Garamond"/>
                <a:cs typeface="EB Garamond"/>
                <a:sym typeface="EB Garamond"/>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713400" y="3152225"/>
            <a:ext cx="7717500" cy="483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sz="1600">
                <a:solidFill>
                  <a:schemeClr val="lt2"/>
                </a:solidFill>
                <a:latin typeface="Nunito"/>
                <a:ea typeface="Nunito"/>
                <a:cs typeface="Nunito"/>
                <a:sym typeface="Nunito"/>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
    <p:bg>
      <p:bgPr>
        <a:solidFill>
          <a:schemeClr val="dk2"/>
        </a:solidFill>
      </p:bgPr>
    </p:bg>
    <p:spTree>
      <p:nvGrpSpPr>
        <p:cNvPr id="52" name="Shape 52"/>
        <p:cNvGrpSpPr/>
        <p:nvPr/>
      </p:nvGrpSpPr>
      <p:grpSpPr>
        <a:xfrm>
          <a:off x="0" y="0"/>
          <a:ext cx="0" cy="0"/>
          <a:chOff x="0" y="0"/>
          <a:chExt cx="0" cy="0"/>
        </a:xfrm>
      </p:grpSpPr>
      <p:sp>
        <p:nvSpPr>
          <p:cNvPr id="53" name="Google Shape;53;p13"/>
          <p:cNvSpPr txBox="1"/>
          <p:nvPr>
            <p:ph type="title"/>
          </p:nvPr>
        </p:nvSpPr>
        <p:spPr>
          <a:xfrm>
            <a:off x="713225" y="539500"/>
            <a:ext cx="7717500" cy="46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5"/>
              </a:buClr>
              <a:buSzPts val="25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500"/>
              <a:buFont typeface="EB Garamond"/>
              <a:buNone/>
              <a:defRPr b="1" sz="2500">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500"/>
              <a:buFont typeface="EB Garamond"/>
              <a:buNone/>
              <a:defRPr b="1" sz="2500">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500"/>
              <a:buFont typeface="EB Garamond"/>
              <a:buNone/>
              <a:defRPr b="1" sz="2500">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500"/>
              <a:buFont typeface="EB Garamond"/>
              <a:buNone/>
              <a:defRPr b="1" sz="2500">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500"/>
              <a:buFont typeface="EB Garamond"/>
              <a:buNone/>
              <a:defRPr b="1" sz="2500">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500"/>
              <a:buFont typeface="EB Garamond"/>
              <a:buNone/>
              <a:defRPr b="1" sz="2500">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500"/>
              <a:buFont typeface="EB Garamond"/>
              <a:buNone/>
              <a:defRPr b="1" sz="2500">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500"/>
              <a:buFont typeface="EB Garamond"/>
              <a:buNone/>
              <a:defRPr b="1" sz="2500">
                <a:solidFill>
                  <a:schemeClr val="accent5"/>
                </a:solidFill>
                <a:latin typeface="EB Garamond"/>
                <a:ea typeface="EB Garamond"/>
                <a:cs typeface="EB Garamond"/>
                <a:sym typeface="EB Garamond"/>
              </a:defRPr>
            </a:lvl9pPr>
          </a:lstStyle>
          <a:p/>
        </p:txBody>
      </p:sp>
      <p:sp>
        <p:nvSpPr>
          <p:cNvPr id="54" name="Google Shape;54;p13"/>
          <p:cNvSpPr txBox="1"/>
          <p:nvPr>
            <p:ph hasCustomPrompt="1" idx="2" type="title"/>
          </p:nvPr>
        </p:nvSpPr>
        <p:spPr>
          <a:xfrm>
            <a:off x="737950" y="1253213"/>
            <a:ext cx="2487300" cy="81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55" name="Google Shape;55;p13"/>
          <p:cNvSpPr txBox="1"/>
          <p:nvPr>
            <p:ph idx="3" type="title"/>
          </p:nvPr>
        </p:nvSpPr>
        <p:spPr>
          <a:xfrm>
            <a:off x="737938" y="1983425"/>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56" name="Google Shape;56;p13"/>
          <p:cNvSpPr txBox="1"/>
          <p:nvPr>
            <p:ph idx="1" type="subTitle"/>
          </p:nvPr>
        </p:nvSpPr>
        <p:spPr>
          <a:xfrm>
            <a:off x="737938" y="2350175"/>
            <a:ext cx="24873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57" name="Google Shape;57;p13"/>
          <p:cNvSpPr txBox="1"/>
          <p:nvPr>
            <p:ph hasCustomPrompt="1" idx="4" type="title"/>
          </p:nvPr>
        </p:nvSpPr>
        <p:spPr>
          <a:xfrm>
            <a:off x="737950" y="2999658"/>
            <a:ext cx="2487300" cy="81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58" name="Google Shape;58;p13"/>
          <p:cNvSpPr txBox="1"/>
          <p:nvPr>
            <p:ph idx="5" type="title"/>
          </p:nvPr>
        </p:nvSpPr>
        <p:spPr>
          <a:xfrm>
            <a:off x="737938" y="3703625"/>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59" name="Google Shape;59;p13"/>
          <p:cNvSpPr txBox="1"/>
          <p:nvPr>
            <p:ph idx="6" type="subTitle"/>
          </p:nvPr>
        </p:nvSpPr>
        <p:spPr>
          <a:xfrm>
            <a:off x="737938" y="4070375"/>
            <a:ext cx="24873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60" name="Google Shape;60;p13"/>
          <p:cNvSpPr txBox="1"/>
          <p:nvPr>
            <p:ph hasCustomPrompt="1" idx="7" type="title"/>
          </p:nvPr>
        </p:nvSpPr>
        <p:spPr>
          <a:xfrm>
            <a:off x="3328350" y="1253213"/>
            <a:ext cx="2487300" cy="81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61" name="Google Shape;61;p13"/>
          <p:cNvSpPr txBox="1"/>
          <p:nvPr>
            <p:ph idx="8" type="title"/>
          </p:nvPr>
        </p:nvSpPr>
        <p:spPr>
          <a:xfrm>
            <a:off x="3328338" y="1983425"/>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62" name="Google Shape;62;p13"/>
          <p:cNvSpPr txBox="1"/>
          <p:nvPr>
            <p:ph idx="9" type="subTitle"/>
          </p:nvPr>
        </p:nvSpPr>
        <p:spPr>
          <a:xfrm>
            <a:off x="3328338" y="2350175"/>
            <a:ext cx="24873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63" name="Google Shape;63;p13"/>
          <p:cNvSpPr txBox="1"/>
          <p:nvPr>
            <p:ph hasCustomPrompt="1" idx="13" type="title"/>
          </p:nvPr>
        </p:nvSpPr>
        <p:spPr>
          <a:xfrm>
            <a:off x="3328350" y="2999658"/>
            <a:ext cx="2487300" cy="81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64" name="Google Shape;64;p13"/>
          <p:cNvSpPr txBox="1"/>
          <p:nvPr>
            <p:ph idx="14" type="title"/>
          </p:nvPr>
        </p:nvSpPr>
        <p:spPr>
          <a:xfrm>
            <a:off x="3328338" y="3703625"/>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65" name="Google Shape;65;p13"/>
          <p:cNvSpPr txBox="1"/>
          <p:nvPr>
            <p:ph idx="15" type="subTitle"/>
          </p:nvPr>
        </p:nvSpPr>
        <p:spPr>
          <a:xfrm>
            <a:off x="3328338" y="4070375"/>
            <a:ext cx="24873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66" name="Google Shape;66;p13"/>
          <p:cNvSpPr txBox="1"/>
          <p:nvPr>
            <p:ph hasCustomPrompt="1" idx="16" type="title"/>
          </p:nvPr>
        </p:nvSpPr>
        <p:spPr>
          <a:xfrm>
            <a:off x="5918750" y="1253213"/>
            <a:ext cx="2487300" cy="81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67" name="Google Shape;67;p13"/>
          <p:cNvSpPr txBox="1"/>
          <p:nvPr>
            <p:ph idx="17" type="title"/>
          </p:nvPr>
        </p:nvSpPr>
        <p:spPr>
          <a:xfrm>
            <a:off x="5918738" y="1983425"/>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68" name="Google Shape;68;p13"/>
          <p:cNvSpPr txBox="1"/>
          <p:nvPr>
            <p:ph idx="18" type="subTitle"/>
          </p:nvPr>
        </p:nvSpPr>
        <p:spPr>
          <a:xfrm>
            <a:off x="5918738" y="2350175"/>
            <a:ext cx="24873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69" name="Google Shape;69;p13"/>
          <p:cNvSpPr txBox="1"/>
          <p:nvPr>
            <p:ph hasCustomPrompt="1" idx="19" type="title"/>
          </p:nvPr>
        </p:nvSpPr>
        <p:spPr>
          <a:xfrm>
            <a:off x="5918750" y="2999658"/>
            <a:ext cx="2487300" cy="81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70" name="Google Shape;70;p13"/>
          <p:cNvSpPr txBox="1"/>
          <p:nvPr>
            <p:ph idx="20" type="title"/>
          </p:nvPr>
        </p:nvSpPr>
        <p:spPr>
          <a:xfrm>
            <a:off x="5918738" y="3703625"/>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71" name="Google Shape;71;p13"/>
          <p:cNvSpPr txBox="1"/>
          <p:nvPr>
            <p:ph idx="21" type="subTitle"/>
          </p:nvPr>
        </p:nvSpPr>
        <p:spPr>
          <a:xfrm>
            <a:off x="5918738" y="4070375"/>
            <a:ext cx="24873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1">
    <p:bg>
      <p:bgPr>
        <a:solidFill>
          <a:schemeClr val="dk2"/>
        </a:solidFill>
      </p:bgPr>
    </p:bg>
    <p:spTree>
      <p:nvGrpSpPr>
        <p:cNvPr id="72" name="Shape 72"/>
        <p:cNvGrpSpPr/>
        <p:nvPr/>
      </p:nvGrpSpPr>
      <p:grpSpPr>
        <a:xfrm>
          <a:off x="0" y="0"/>
          <a:ext cx="0" cy="0"/>
          <a:chOff x="0" y="0"/>
          <a:chExt cx="0" cy="0"/>
        </a:xfrm>
      </p:grpSpPr>
      <p:sp>
        <p:nvSpPr>
          <p:cNvPr id="73" name="Google Shape;73;p14"/>
          <p:cNvSpPr txBox="1"/>
          <p:nvPr>
            <p:ph type="title"/>
          </p:nvPr>
        </p:nvSpPr>
        <p:spPr>
          <a:xfrm>
            <a:off x="713225" y="1712875"/>
            <a:ext cx="3858900" cy="4797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p:txBody>
      </p:sp>
      <p:sp>
        <p:nvSpPr>
          <p:cNvPr id="74" name="Google Shape;74;p14"/>
          <p:cNvSpPr txBox="1"/>
          <p:nvPr>
            <p:ph idx="1" type="subTitle"/>
          </p:nvPr>
        </p:nvSpPr>
        <p:spPr>
          <a:xfrm>
            <a:off x="713225" y="2416700"/>
            <a:ext cx="3858900" cy="105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800"/>
              <a:buFont typeface="Nunito"/>
              <a:buNone/>
              <a:defRPr sz="1600">
                <a:solidFill>
                  <a:schemeClr val="lt2"/>
                </a:solidFill>
                <a:latin typeface="Nunito"/>
                <a:ea typeface="Nunito"/>
                <a:cs typeface="Nunito"/>
                <a:sym typeface="Nunito"/>
              </a:defRPr>
            </a:lvl1pPr>
            <a:lvl2pPr lvl="1"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2pPr>
            <a:lvl3pPr lvl="2"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3pPr>
            <a:lvl4pPr lvl="3"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4pPr>
            <a:lvl5pPr lvl="4"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5pPr>
            <a:lvl6pPr lvl="5"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6pPr>
            <a:lvl7pPr lvl="6"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7pPr>
            <a:lvl8pPr lvl="7"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8pPr>
            <a:lvl9pPr lvl="8"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bg>
      <p:bgPr>
        <a:solidFill>
          <a:schemeClr val="dk2"/>
        </a:solidFill>
      </p:bgPr>
    </p:bg>
    <p:spTree>
      <p:nvGrpSpPr>
        <p:cNvPr id="75" name="Shape 75"/>
        <p:cNvGrpSpPr/>
        <p:nvPr/>
      </p:nvGrpSpPr>
      <p:grpSpPr>
        <a:xfrm>
          <a:off x="0" y="0"/>
          <a:ext cx="0" cy="0"/>
          <a:chOff x="0" y="0"/>
          <a:chExt cx="0" cy="0"/>
        </a:xfrm>
      </p:grpSpPr>
      <p:sp>
        <p:nvSpPr>
          <p:cNvPr id="76" name="Google Shape;76;p15"/>
          <p:cNvSpPr txBox="1"/>
          <p:nvPr>
            <p:ph type="title"/>
          </p:nvPr>
        </p:nvSpPr>
        <p:spPr>
          <a:xfrm>
            <a:off x="713225" y="539500"/>
            <a:ext cx="7717500" cy="5733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p:txBody>
      </p:sp>
      <p:sp>
        <p:nvSpPr>
          <p:cNvPr id="77" name="Google Shape;77;p15"/>
          <p:cNvSpPr txBox="1"/>
          <p:nvPr>
            <p:ph hasCustomPrompt="1" idx="2" type="title"/>
          </p:nvPr>
        </p:nvSpPr>
        <p:spPr>
          <a:xfrm>
            <a:off x="877185" y="2495550"/>
            <a:ext cx="2059500" cy="81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78" name="Google Shape;78;p15"/>
          <p:cNvSpPr txBox="1"/>
          <p:nvPr>
            <p:ph idx="3" type="title"/>
          </p:nvPr>
        </p:nvSpPr>
        <p:spPr>
          <a:xfrm>
            <a:off x="877175" y="3383550"/>
            <a:ext cx="2059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79" name="Google Shape;79;p15"/>
          <p:cNvSpPr txBox="1"/>
          <p:nvPr>
            <p:ph idx="1" type="subTitle"/>
          </p:nvPr>
        </p:nvSpPr>
        <p:spPr>
          <a:xfrm>
            <a:off x="877175" y="3750300"/>
            <a:ext cx="20595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80" name="Google Shape;80;p15"/>
          <p:cNvSpPr txBox="1"/>
          <p:nvPr>
            <p:ph hasCustomPrompt="1" idx="4" type="title"/>
          </p:nvPr>
        </p:nvSpPr>
        <p:spPr>
          <a:xfrm>
            <a:off x="3542258" y="2495550"/>
            <a:ext cx="2059500" cy="81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81" name="Google Shape;81;p15"/>
          <p:cNvSpPr txBox="1"/>
          <p:nvPr>
            <p:ph idx="5" type="title"/>
          </p:nvPr>
        </p:nvSpPr>
        <p:spPr>
          <a:xfrm>
            <a:off x="3542247" y="3383550"/>
            <a:ext cx="2059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82" name="Google Shape;82;p15"/>
          <p:cNvSpPr txBox="1"/>
          <p:nvPr>
            <p:ph idx="6" type="subTitle"/>
          </p:nvPr>
        </p:nvSpPr>
        <p:spPr>
          <a:xfrm>
            <a:off x="3542247" y="3750300"/>
            <a:ext cx="20595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83" name="Google Shape;83;p15"/>
          <p:cNvSpPr txBox="1"/>
          <p:nvPr>
            <p:ph hasCustomPrompt="1" idx="7" type="title"/>
          </p:nvPr>
        </p:nvSpPr>
        <p:spPr>
          <a:xfrm>
            <a:off x="6207330" y="2495550"/>
            <a:ext cx="2059500" cy="81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84" name="Google Shape;84;p15"/>
          <p:cNvSpPr txBox="1"/>
          <p:nvPr>
            <p:ph idx="8" type="title"/>
          </p:nvPr>
        </p:nvSpPr>
        <p:spPr>
          <a:xfrm>
            <a:off x="6207320" y="3383550"/>
            <a:ext cx="2059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85" name="Google Shape;85;p15"/>
          <p:cNvSpPr txBox="1"/>
          <p:nvPr>
            <p:ph idx="9" type="subTitle"/>
          </p:nvPr>
        </p:nvSpPr>
        <p:spPr>
          <a:xfrm>
            <a:off x="6207320" y="3750300"/>
            <a:ext cx="20595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
    <p:bg>
      <p:bgPr>
        <a:solidFill>
          <a:schemeClr val="dk2"/>
        </a:solidFill>
      </p:bgPr>
    </p:bg>
    <p:spTree>
      <p:nvGrpSpPr>
        <p:cNvPr id="86" name="Shape 86"/>
        <p:cNvGrpSpPr/>
        <p:nvPr/>
      </p:nvGrpSpPr>
      <p:grpSpPr>
        <a:xfrm>
          <a:off x="0" y="0"/>
          <a:ext cx="0" cy="0"/>
          <a:chOff x="0" y="0"/>
          <a:chExt cx="0" cy="0"/>
        </a:xfrm>
      </p:grpSpPr>
      <p:sp>
        <p:nvSpPr>
          <p:cNvPr id="87" name="Google Shape;87;p16"/>
          <p:cNvSpPr txBox="1"/>
          <p:nvPr>
            <p:ph type="title"/>
          </p:nvPr>
        </p:nvSpPr>
        <p:spPr>
          <a:xfrm>
            <a:off x="713225" y="539500"/>
            <a:ext cx="7717500" cy="5271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p:txBody>
      </p:sp>
      <p:sp>
        <p:nvSpPr>
          <p:cNvPr id="88" name="Google Shape;88;p16"/>
          <p:cNvSpPr txBox="1"/>
          <p:nvPr>
            <p:ph idx="2" type="title"/>
          </p:nvPr>
        </p:nvSpPr>
        <p:spPr>
          <a:xfrm>
            <a:off x="5335638" y="1208325"/>
            <a:ext cx="30951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Nunito"/>
              <a:buNone/>
              <a:defRPr b="1" sz="1800">
                <a:solidFill>
                  <a:schemeClr val="accent4"/>
                </a:solidFill>
                <a:latin typeface="Nunito"/>
                <a:ea typeface="Nunito"/>
                <a:cs typeface="Nunito"/>
                <a:sym typeface="Nunito"/>
              </a:defRPr>
            </a:lvl1pPr>
            <a:lvl2pPr lvl="1"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89" name="Google Shape;89;p16"/>
          <p:cNvSpPr txBox="1"/>
          <p:nvPr>
            <p:ph idx="1" type="subTitle"/>
          </p:nvPr>
        </p:nvSpPr>
        <p:spPr>
          <a:xfrm>
            <a:off x="5335638" y="1575075"/>
            <a:ext cx="30951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90" name="Google Shape;90;p16"/>
          <p:cNvSpPr txBox="1"/>
          <p:nvPr>
            <p:ph idx="3" type="title"/>
          </p:nvPr>
        </p:nvSpPr>
        <p:spPr>
          <a:xfrm>
            <a:off x="2090050" y="2419950"/>
            <a:ext cx="30951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91" name="Google Shape;91;p16"/>
          <p:cNvSpPr txBox="1"/>
          <p:nvPr>
            <p:ph idx="4" type="subTitle"/>
          </p:nvPr>
        </p:nvSpPr>
        <p:spPr>
          <a:xfrm>
            <a:off x="2090050" y="2786700"/>
            <a:ext cx="30951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92" name="Google Shape;92;p16"/>
          <p:cNvSpPr txBox="1"/>
          <p:nvPr>
            <p:ph idx="5" type="title"/>
          </p:nvPr>
        </p:nvSpPr>
        <p:spPr>
          <a:xfrm>
            <a:off x="5335638" y="3631575"/>
            <a:ext cx="30951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Nunito"/>
              <a:buNone/>
              <a:defRPr b="1" sz="1800">
                <a:solidFill>
                  <a:schemeClr val="accent5"/>
                </a:solidFill>
                <a:latin typeface="Nunito"/>
                <a:ea typeface="Nunito"/>
                <a:cs typeface="Nunito"/>
                <a:sym typeface="Nunito"/>
              </a:defRPr>
            </a:lvl1pPr>
            <a:lvl2pPr lvl="1"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93" name="Google Shape;93;p16"/>
          <p:cNvSpPr txBox="1"/>
          <p:nvPr>
            <p:ph idx="6" type="subTitle"/>
          </p:nvPr>
        </p:nvSpPr>
        <p:spPr>
          <a:xfrm>
            <a:off x="5335638" y="3998325"/>
            <a:ext cx="30951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4">
    <p:bg>
      <p:bgPr>
        <a:solidFill>
          <a:schemeClr val="dk2"/>
        </a:solidFill>
      </p:bgPr>
    </p:bg>
    <p:spTree>
      <p:nvGrpSpPr>
        <p:cNvPr id="94" name="Shape 94"/>
        <p:cNvGrpSpPr/>
        <p:nvPr/>
      </p:nvGrpSpPr>
      <p:grpSpPr>
        <a:xfrm>
          <a:off x="0" y="0"/>
          <a:ext cx="0" cy="0"/>
          <a:chOff x="0" y="0"/>
          <a:chExt cx="0" cy="0"/>
        </a:xfrm>
      </p:grpSpPr>
      <p:sp>
        <p:nvSpPr>
          <p:cNvPr id="95" name="Google Shape;95;p17"/>
          <p:cNvSpPr txBox="1"/>
          <p:nvPr>
            <p:ph type="title"/>
          </p:nvPr>
        </p:nvSpPr>
        <p:spPr>
          <a:xfrm>
            <a:off x="1145537" y="2785875"/>
            <a:ext cx="3165000" cy="5709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algn="ctr">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2pPr>
            <a:lvl3pPr lvl="2" algn="ctr">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3pPr>
            <a:lvl4pPr lvl="3" algn="ctr">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4pPr>
            <a:lvl5pPr lvl="4" algn="ctr">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5pPr>
            <a:lvl6pPr lvl="5" algn="ctr">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6pPr>
            <a:lvl7pPr lvl="6" algn="ctr">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7pPr>
            <a:lvl8pPr lvl="7" algn="ctr">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8pPr>
            <a:lvl9pPr lvl="8" algn="ctr">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9pPr>
          </a:lstStyle>
          <a:p/>
        </p:txBody>
      </p:sp>
      <p:sp>
        <p:nvSpPr>
          <p:cNvPr id="96" name="Google Shape;96;p17"/>
          <p:cNvSpPr txBox="1"/>
          <p:nvPr>
            <p:ph idx="1" type="subTitle"/>
          </p:nvPr>
        </p:nvSpPr>
        <p:spPr>
          <a:xfrm>
            <a:off x="4833460" y="2785875"/>
            <a:ext cx="3165000" cy="5709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1800"/>
              <a:buFont typeface="Nunito"/>
              <a:buNone/>
              <a:defRPr b="1">
                <a:solidFill>
                  <a:schemeClr val="accent1"/>
                </a:solidFill>
                <a:latin typeface="Nunito"/>
                <a:ea typeface="Nunito"/>
                <a:cs typeface="Nunito"/>
                <a:sym typeface="Nunito"/>
              </a:defRPr>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
        <p:nvSpPr>
          <p:cNvPr id="97" name="Google Shape;97;p17"/>
          <p:cNvSpPr txBox="1"/>
          <p:nvPr>
            <p:ph idx="2" type="subTitle"/>
          </p:nvPr>
        </p:nvSpPr>
        <p:spPr>
          <a:xfrm>
            <a:off x="1145537" y="3289175"/>
            <a:ext cx="3165000" cy="1471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spcBef>
                <a:spcPts val="1600"/>
              </a:spcBef>
              <a:spcAft>
                <a:spcPts val="160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98" name="Google Shape;98;p17"/>
          <p:cNvSpPr txBox="1"/>
          <p:nvPr>
            <p:ph idx="3" type="subTitle"/>
          </p:nvPr>
        </p:nvSpPr>
        <p:spPr>
          <a:xfrm>
            <a:off x="4833460" y="3289175"/>
            <a:ext cx="3165000" cy="1471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spcBef>
                <a:spcPts val="1600"/>
              </a:spcBef>
              <a:spcAft>
                <a:spcPts val="1600"/>
              </a:spcAft>
              <a:buClr>
                <a:schemeClr val="lt2"/>
              </a:buClr>
              <a:buSzPts val="1300"/>
              <a:buFont typeface="Nunito"/>
              <a:buNone/>
              <a:defRPr sz="1300">
                <a:solidFill>
                  <a:schemeClr val="lt2"/>
                </a:solidFill>
                <a:latin typeface="Nunito"/>
                <a:ea typeface="Nunito"/>
                <a:cs typeface="Nunito"/>
                <a:sym typeface="Nuni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5">
    <p:bg>
      <p:bgPr>
        <a:solidFill>
          <a:schemeClr val="dk2"/>
        </a:solidFill>
      </p:bgPr>
    </p:bg>
    <p:spTree>
      <p:nvGrpSpPr>
        <p:cNvPr id="99" name="Shape 99"/>
        <p:cNvGrpSpPr/>
        <p:nvPr/>
      </p:nvGrpSpPr>
      <p:grpSpPr>
        <a:xfrm>
          <a:off x="0" y="0"/>
          <a:ext cx="0" cy="0"/>
          <a:chOff x="0" y="0"/>
          <a:chExt cx="0" cy="0"/>
        </a:xfrm>
      </p:grpSpPr>
      <p:sp>
        <p:nvSpPr>
          <p:cNvPr id="100" name="Google Shape;100;p18"/>
          <p:cNvSpPr txBox="1"/>
          <p:nvPr>
            <p:ph type="title"/>
          </p:nvPr>
        </p:nvSpPr>
        <p:spPr>
          <a:xfrm>
            <a:off x="4571875" y="1912900"/>
            <a:ext cx="3858900" cy="1348500"/>
          </a:xfrm>
          <a:prstGeom prst="rect">
            <a:avLst/>
          </a:prstGeom>
        </p:spPr>
        <p:txBody>
          <a:bodyPr anchorCtr="0" anchor="t" bIns="91425" lIns="91425" spcFirstLastPara="1" rIns="91425" wrap="square" tIns="91425">
            <a:noAutofit/>
          </a:bodyPr>
          <a:lstStyle>
            <a:lvl1pPr lvl="0" algn="r">
              <a:lnSpc>
                <a:spcPct val="80000"/>
              </a:lnSpc>
              <a:spcBef>
                <a:spcPts val="0"/>
              </a:spcBef>
              <a:spcAft>
                <a:spcPts val="0"/>
              </a:spcAft>
              <a:buClr>
                <a:schemeClr val="accent5"/>
              </a:buClr>
              <a:buSzPts val="5000"/>
              <a:buFont typeface="EB Garamond"/>
              <a:buNone/>
              <a:defRPr b="1" sz="5000">
                <a:solidFill>
                  <a:schemeClr val="accent5"/>
                </a:solidFill>
                <a:latin typeface="EB Garamond"/>
                <a:ea typeface="EB Garamond"/>
                <a:cs typeface="EB Garamond"/>
                <a:sym typeface="EB Garamond"/>
              </a:defRPr>
            </a:lvl1pPr>
            <a:lvl2pPr lvl="1" algn="r">
              <a:spcBef>
                <a:spcPts val="0"/>
              </a:spcBef>
              <a:spcAft>
                <a:spcPts val="0"/>
              </a:spcAft>
              <a:buClr>
                <a:schemeClr val="accent5"/>
              </a:buClr>
              <a:buSzPts val="5000"/>
              <a:buFont typeface="EB Garamond"/>
              <a:buNone/>
              <a:defRPr b="1" sz="5000">
                <a:solidFill>
                  <a:schemeClr val="accent5"/>
                </a:solidFill>
                <a:latin typeface="EB Garamond"/>
                <a:ea typeface="EB Garamond"/>
                <a:cs typeface="EB Garamond"/>
                <a:sym typeface="EB Garamond"/>
              </a:defRPr>
            </a:lvl2pPr>
            <a:lvl3pPr lvl="2" algn="r">
              <a:spcBef>
                <a:spcPts val="0"/>
              </a:spcBef>
              <a:spcAft>
                <a:spcPts val="0"/>
              </a:spcAft>
              <a:buClr>
                <a:schemeClr val="accent5"/>
              </a:buClr>
              <a:buSzPts val="5000"/>
              <a:buFont typeface="EB Garamond"/>
              <a:buNone/>
              <a:defRPr b="1" sz="5000">
                <a:solidFill>
                  <a:schemeClr val="accent5"/>
                </a:solidFill>
                <a:latin typeface="EB Garamond"/>
                <a:ea typeface="EB Garamond"/>
                <a:cs typeface="EB Garamond"/>
                <a:sym typeface="EB Garamond"/>
              </a:defRPr>
            </a:lvl3pPr>
            <a:lvl4pPr lvl="3" algn="r">
              <a:spcBef>
                <a:spcPts val="0"/>
              </a:spcBef>
              <a:spcAft>
                <a:spcPts val="0"/>
              </a:spcAft>
              <a:buClr>
                <a:schemeClr val="accent5"/>
              </a:buClr>
              <a:buSzPts val="5000"/>
              <a:buFont typeface="EB Garamond"/>
              <a:buNone/>
              <a:defRPr b="1" sz="5000">
                <a:solidFill>
                  <a:schemeClr val="accent5"/>
                </a:solidFill>
                <a:latin typeface="EB Garamond"/>
                <a:ea typeface="EB Garamond"/>
                <a:cs typeface="EB Garamond"/>
                <a:sym typeface="EB Garamond"/>
              </a:defRPr>
            </a:lvl4pPr>
            <a:lvl5pPr lvl="4" algn="r">
              <a:spcBef>
                <a:spcPts val="0"/>
              </a:spcBef>
              <a:spcAft>
                <a:spcPts val="0"/>
              </a:spcAft>
              <a:buClr>
                <a:schemeClr val="accent5"/>
              </a:buClr>
              <a:buSzPts val="5000"/>
              <a:buFont typeface="EB Garamond"/>
              <a:buNone/>
              <a:defRPr b="1" sz="5000">
                <a:solidFill>
                  <a:schemeClr val="accent5"/>
                </a:solidFill>
                <a:latin typeface="EB Garamond"/>
                <a:ea typeface="EB Garamond"/>
                <a:cs typeface="EB Garamond"/>
                <a:sym typeface="EB Garamond"/>
              </a:defRPr>
            </a:lvl5pPr>
            <a:lvl6pPr lvl="5" algn="r">
              <a:spcBef>
                <a:spcPts val="0"/>
              </a:spcBef>
              <a:spcAft>
                <a:spcPts val="0"/>
              </a:spcAft>
              <a:buClr>
                <a:schemeClr val="accent5"/>
              </a:buClr>
              <a:buSzPts val="5000"/>
              <a:buFont typeface="EB Garamond"/>
              <a:buNone/>
              <a:defRPr b="1" sz="5000">
                <a:solidFill>
                  <a:schemeClr val="accent5"/>
                </a:solidFill>
                <a:latin typeface="EB Garamond"/>
                <a:ea typeface="EB Garamond"/>
                <a:cs typeface="EB Garamond"/>
                <a:sym typeface="EB Garamond"/>
              </a:defRPr>
            </a:lvl6pPr>
            <a:lvl7pPr lvl="6" algn="r">
              <a:spcBef>
                <a:spcPts val="0"/>
              </a:spcBef>
              <a:spcAft>
                <a:spcPts val="0"/>
              </a:spcAft>
              <a:buClr>
                <a:schemeClr val="accent5"/>
              </a:buClr>
              <a:buSzPts val="5000"/>
              <a:buFont typeface="EB Garamond"/>
              <a:buNone/>
              <a:defRPr b="1" sz="5000">
                <a:solidFill>
                  <a:schemeClr val="accent5"/>
                </a:solidFill>
                <a:latin typeface="EB Garamond"/>
                <a:ea typeface="EB Garamond"/>
                <a:cs typeface="EB Garamond"/>
                <a:sym typeface="EB Garamond"/>
              </a:defRPr>
            </a:lvl7pPr>
            <a:lvl8pPr lvl="7" algn="r">
              <a:spcBef>
                <a:spcPts val="0"/>
              </a:spcBef>
              <a:spcAft>
                <a:spcPts val="0"/>
              </a:spcAft>
              <a:buClr>
                <a:schemeClr val="accent5"/>
              </a:buClr>
              <a:buSzPts val="5000"/>
              <a:buFont typeface="EB Garamond"/>
              <a:buNone/>
              <a:defRPr b="1" sz="5000">
                <a:solidFill>
                  <a:schemeClr val="accent5"/>
                </a:solidFill>
                <a:latin typeface="EB Garamond"/>
                <a:ea typeface="EB Garamond"/>
                <a:cs typeface="EB Garamond"/>
                <a:sym typeface="EB Garamond"/>
              </a:defRPr>
            </a:lvl8pPr>
            <a:lvl9pPr lvl="8" algn="r">
              <a:spcBef>
                <a:spcPts val="0"/>
              </a:spcBef>
              <a:spcAft>
                <a:spcPts val="0"/>
              </a:spcAft>
              <a:buClr>
                <a:schemeClr val="accent5"/>
              </a:buClr>
              <a:buSzPts val="5000"/>
              <a:buFont typeface="EB Garamond"/>
              <a:buNone/>
              <a:defRPr b="1" sz="5000">
                <a:solidFill>
                  <a:schemeClr val="accent5"/>
                </a:solidFill>
                <a:latin typeface="EB Garamond"/>
                <a:ea typeface="EB Garamond"/>
                <a:cs typeface="EB Garamond"/>
                <a:sym typeface="EB Garamond"/>
              </a:defRPr>
            </a:lvl9pPr>
          </a:lstStyle>
          <a:p/>
        </p:txBody>
      </p:sp>
      <p:sp>
        <p:nvSpPr>
          <p:cNvPr id="101" name="Google Shape;101;p18"/>
          <p:cNvSpPr txBox="1"/>
          <p:nvPr>
            <p:ph hasCustomPrompt="1" idx="2" type="title"/>
          </p:nvPr>
        </p:nvSpPr>
        <p:spPr>
          <a:xfrm>
            <a:off x="4572000" y="1143750"/>
            <a:ext cx="3858900" cy="853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Font typeface="EB Garamond"/>
              <a:buNone/>
              <a:defRPr b="1" sz="5000">
                <a:solidFill>
                  <a:schemeClr val="accent5"/>
                </a:solidFill>
                <a:latin typeface="EB Garamond"/>
                <a:ea typeface="EB Garamond"/>
                <a:cs typeface="EB Garamond"/>
                <a:sym typeface="EB Garamond"/>
              </a:defRPr>
            </a:lvl1pPr>
            <a:lvl2pPr lvl="1" rtl="0" algn="r">
              <a:spcBef>
                <a:spcPts val="0"/>
              </a:spcBef>
              <a:spcAft>
                <a:spcPts val="0"/>
              </a:spcAft>
              <a:buSzPts val="6000"/>
              <a:buFont typeface="EB Garamond"/>
              <a:buNone/>
              <a:defRPr b="1" sz="6000">
                <a:latin typeface="EB Garamond"/>
                <a:ea typeface="EB Garamond"/>
                <a:cs typeface="EB Garamond"/>
                <a:sym typeface="EB Garamond"/>
              </a:defRPr>
            </a:lvl2pPr>
            <a:lvl3pPr lvl="2" rtl="0" algn="r">
              <a:spcBef>
                <a:spcPts val="0"/>
              </a:spcBef>
              <a:spcAft>
                <a:spcPts val="0"/>
              </a:spcAft>
              <a:buSzPts val="6000"/>
              <a:buFont typeface="EB Garamond"/>
              <a:buNone/>
              <a:defRPr b="1" sz="6000">
                <a:latin typeface="EB Garamond"/>
                <a:ea typeface="EB Garamond"/>
                <a:cs typeface="EB Garamond"/>
                <a:sym typeface="EB Garamond"/>
              </a:defRPr>
            </a:lvl3pPr>
            <a:lvl4pPr lvl="3" rtl="0" algn="r">
              <a:spcBef>
                <a:spcPts val="0"/>
              </a:spcBef>
              <a:spcAft>
                <a:spcPts val="0"/>
              </a:spcAft>
              <a:buSzPts val="6000"/>
              <a:buFont typeface="EB Garamond"/>
              <a:buNone/>
              <a:defRPr b="1" sz="6000">
                <a:latin typeface="EB Garamond"/>
                <a:ea typeface="EB Garamond"/>
                <a:cs typeface="EB Garamond"/>
                <a:sym typeface="EB Garamond"/>
              </a:defRPr>
            </a:lvl4pPr>
            <a:lvl5pPr lvl="4" rtl="0" algn="r">
              <a:spcBef>
                <a:spcPts val="0"/>
              </a:spcBef>
              <a:spcAft>
                <a:spcPts val="0"/>
              </a:spcAft>
              <a:buSzPts val="6000"/>
              <a:buFont typeface="EB Garamond"/>
              <a:buNone/>
              <a:defRPr b="1" sz="6000">
                <a:latin typeface="EB Garamond"/>
                <a:ea typeface="EB Garamond"/>
                <a:cs typeface="EB Garamond"/>
                <a:sym typeface="EB Garamond"/>
              </a:defRPr>
            </a:lvl5pPr>
            <a:lvl6pPr lvl="5" rtl="0" algn="r">
              <a:spcBef>
                <a:spcPts val="0"/>
              </a:spcBef>
              <a:spcAft>
                <a:spcPts val="0"/>
              </a:spcAft>
              <a:buSzPts val="6000"/>
              <a:buFont typeface="EB Garamond"/>
              <a:buNone/>
              <a:defRPr b="1" sz="6000">
                <a:latin typeface="EB Garamond"/>
                <a:ea typeface="EB Garamond"/>
                <a:cs typeface="EB Garamond"/>
                <a:sym typeface="EB Garamond"/>
              </a:defRPr>
            </a:lvl6pPr>
            <a:lvl7pPr lvl="6" rtl="0" algn="r">
              <a:spcBef>
                <a:spcPts val="0"/>
              </a:spcBef>
              <a:spcAft>
                <a:spcPts val="0"/>
              </a:spcAft>
              <a:buSzPts val="6000"/>
              <a:buFont typeface="EB Garamond"/>
              <a:buNone/>
              <a:defRPr b="1" sz="6000">
                <a:latin typeface="EB Garamond"/>
                <a:ea typeface="EB Garamond"/>
                <a:cs typeface="EB Garamond"/>
                <a:sym typeface="EB Garamond"/>
              </a:defRPr>
            </a:lvl7pPr>
            <a:lvl8pPr lvl="7" rtl="0" algn="r">
              <a:spcBef>
                <a:spcPts val="0"/>
              </a:spcBef>
              <a:spcAft>
                <a:spcPts val="0"/>
              </a:spcAft>
              <a:buSzPts val="6000"/>
              <a:buFont typeface="EB Garamond"/>
              <a:buNone/>
              <a:defRPr b="1" sz="6000">
                <a:latin typeface="EB Garamond"/>
                <a:ea typeface="EB Garamond"/>
                <a:cs typeface="EB Garamond"/>
                <a:sym typeface="EB Garamond"/>
              </a:defRPr>
            </a:lvl8pPr>
            <a:lvl9pPr lvl="8" rtl="0" algn="r">
              <a:spcBef>
                <a:spcPts val="0"/>
              </a:spcBef>
              <a:spcAft>
                <a:spcPts val="0"/>
              </a:spcAft>
              <a:buSzPts val="6000"/>
              <a:buFont typeface="EB Garamond"/>
              <a:buNone/>
              <a:defRPr b="1" sz="6000">
                <a:latin typeface="EB Garamond"/>
                <a:ea typeface="EB Garamond"/>
                <a:cs typeface="EB Garamond"/>
                <a:sym typeface="EB Garamond"/>
              </a:defRPr>
            </a:lvl9pPr>
          </a:lstStyle>
          <a:p>
            <a:r>
              <a:t>xx%</a:t>
            </a:r>
          </a:p>
        </p:txBody>
      </p:sp>
      <p:sp>
        <p:nvSpPr>
          <p:cNvPr id="102" name="Google Shape;102;p18"/>
          <p:cNvSpPr txBox="1"/>
          <p:nvPr>
            <p:ph idx="1" type="subTitle"/>
          </p:nvPr>
        </p:nvSpPr>
        <p:spPr>
          <a:xfrm>
            <a:off x="4571875" y="3340450"/>
            <a:ext cx="3858900" cy="392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sz="1300">
                <a:solidFill>
                  <a:schemeClr val="accent2"/>
                </a:solidFill>
                <a:latin typeface="Nunito"/>
                <a:ea typeface="Nunito"/>
                <a:cs typeface="Nunito"/>
                <a:sym typeface="Nunito"/>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bg>
      <p:bgPr>
        <a:solidFill>
          <a:schemeClr val="accent3"/>
        </a:solidFill>
      </p:bgPr>
    </p:bg>
    <p:spTree>
      <p:nvGrpSpPr>
        <p:cNvPr id="103" name="Shape 103"/>
        <p:cNvGrpSpPr/>
        <p:nvPr/>
      </p:nvGrpSpPr>
      <p:grpSpPr>
        <a:xfrm>
          <a:off x="0" y="0"/>
          <a:ext cx="0" cy="0"/>
          <a:chOff x="0" y="0"/>
          <a:chExt cx="0" cy="0"/>
        </a:xfrm>
      </p:grpSpPr>
      <p:sp>
        <p:nvSpPr>
          <p:cNvPr id="104" name="Google Shape;104;p19"/>
          <p:cNvSpPr txBox="1"/>
          <p:nvPr>
            <p:ph type="title"/>
          </p:nvPr>
        </p:nvSpPr>
        <p:spPr>
          <a:xfrm>
            <a:off x="713225" y="539500"/>
            <a:ext cx="7717500" cy="4980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p:txBody>
      </p:sp>
      <p:sp>
        <p:nvSpPr>
          <p:cNvPr id="105" name="Google Shape;105;p19"/>
          <p:cNvSpPr txBox="1"/>
          <p:nvPr>
            <p:ph hasCustomPrompt="1" idx="2" type="title"/>
          </p:nvPr>
        </p:nvSpPr>
        <p:spPr>
          <a:xfrm>
            <a:off x="713183" y="1871200"/>
            <a:ext cx="1626900" cy="81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106" name="Google Shape;106;p19"/>
          <p:cNvSpPr txBox="1"/>
          <p:nvPr>
            <p:ph idx="3" type="title"/>
          </p:nvPr>
        </p:nvSpPr>
        <p:spPr>
          <a:xfrm>
            <a:off x="713175" y="2683000"/>
            <a:ext cx="1626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107" name="Google Shape;107;p19"/>
          <p:cNvSpPr txBox="1"/>
          <p:nvPr>
            <p:ph idx="1" type="subTitle"/>
          </p:nvPr>
        </p:nvSpPr>
        <p:spPr>
          <a:xfrm>
            <a:off x="713175" y="3049750"/>
            <a:ext cx="16269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08" name="Google Shape;108;p19"/>
          <p:cNvSpPr txBox="1"/>
          <p:nvPr>
            <p:ph hasCustomPrompt="1" idx="4" type="title"/>
          </p:nvPr>
        </p:nvSpPr>
        <p:spPr>
          <a:xfrm>
            <a:off x="2743380" y="1871200"/>
            <a:ext cx="1626900" cy="81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109" name="Google Shape;109;p19"/>
          <p:cNvSpPr txBox="1"/>
          <p:nvPr>
            <p:ph idx="5" type="title"/>
          </p:nvPr>
        </p:nvSpPr>
        <p:spPr>
          <a:xfrm>
            <a:off x="2743372" y="2683000"/>
            <a:ext cx="1626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110" name="Google Shape;110;p19"/>
          <p:cNvSpPr txBox="1"/>
          <p:nvPr>
            <p:ph idx="6" type="subTitle"/>
          </p:nvPr>
        </p:nvSpPr>
        <p:spPr>
          <a:xfrm>
            <a:off x="2743372" y="3049750"/>
            <a:ext cx="16269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11" name="Google Shape;111;p19"/>
          <p:cNvSpPr txBox="1"/>
          <p:nvPr>
            <p:ph hasCustomPrompt="1" idx="7" type="title"/>
          </p:nvPr>
        </p:nvSpPr>
        <p:spPr>
          <a:xfrm>
            <a:off x="4773577" y="1871200"/>
            <a:ext cx="1626900" cy="81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112" name="Google Shape;112;p19"/>
          <p:cNvSpPr txBox="1"/>
          <p:nvPr>
            <p:ph idx="8" type="title"/>
          </p:nvPr>
        </p:nvSpPr>
        <p:spPr>
          <a:xfrm>
            <a:off x="4773569" y="2683000"/>
            <a:ext cx="1626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113" name="Google Shape;113;p19"/>
          <p:cNvSpPr txBox="1"/>
          <p:nvPr>
            <p:ph idx="9" type="subTitle"/>
          </p:nvPr>
        </p:nvSpPr>
        <p:spPr>
          <a:xfrm>
            <a:off x="4773569" y="3049750"/>
            <a:ext cx="16269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14" name="Google Shape;114;p19"/>
          <p:cNvSpPr txBox="1"/>
          <p:nvPr>
            <p:ph hasCustomPrompt="1" idx="13" type="title"/>
          </p:nvPr>
        </p:nvSpPr>
        <p:spPr>
          <a:xfrm>
            <a:off x="6803765" y="1871200"/>
            <a:ext cx="1626900" cy="81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115" name="Google Shape;115;p19"/>
          <p:cNvSpPr txBox="1"/>
          <p:nvPr>
            <p:ph idx="14" type="title"/>
          </p:nvPr>
        </p:nvSpPr>
        <p:spPr>
          <a:xfrm>
            <a:off x="6803757" y="2683000"/>
            <a:ext cx="1626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116" name="Google Shape;116;p19"/>
          <p:cNvSpPr txBox="1"/>
          <p:nvPr>
            <p:ph idx="15" type="subTitle"/>
          </p:nvPr>
        </p:nvSpPr>
        <p:spPr>
          <a:xfrm>
            <a:off x="6803757" y="3049750"/>
            <a:ext cx="16269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CUSTOM_7">
    <p:bg>
      <p:bgPr>
        <a:solidFill>
          <a:schemeClr val="dk2"/>
        </a:solidFill>
      </p:bgPr>
    </p:bg>
    <p:spTree>
      <p:nvGrpSpPr>
        <p:cNvPr id="117" name="Shape 117"/>
        <p:cNvGrpSpPr/>
        <p:nvPr/>
      </p:nvGrpSpPr>
      <p:grpSpPr>
        <a:xfrm>
          <a:off x="0" y="0"/>
          <a:ext cx="0" cy="0"/>
          <a:chOff x="0" y="0"/>
          <a:chExt cx="0" cy="0"/>
        </a:xfrm>
      </p:grpSpPr>
      <p:sp>
        <p:nvSpPr>
          <p:cNvPr id="118" name="Google Shape;118;p20"/>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p:txBody>
      </p:sp>
      <p:sp>
        <p:nvSpPr>
          <p:cNvPr id="119" name="Google Shape;119;p20"/>
          <p:cNvSpPr txBox="1"/>
          <p:nvPr>
            <p:ph idx="2" type="title"/>
          </p:nvPr>
        </p:nvSpPr>
        <p:spPr>
          <a:xfrm>
            <a:off x="737950" y="1907225"/>
            <a:ext cx="191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120" name="Google Shape;120;p20"/>
          <p:cNvSpPr txBox="1"/>
          <p:nvPr>
            <p:ph idx="1" type="subTitle"/>
          </p:nvPr>
        </p:nvSpPr>
        <p:spPr>
          <a:xfrm>
            <a:off x="737950" y="2273975"/>
            <a:ext cx="19140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21" name="Google Shape;121;p20"/>
          <p:cNvSpPr txBox="1"/>
          <p:nvPr>
            <p:ph idx="3" type="title"/>
          </p:nvPr>
        </p:nvSpPr>
        <p:spPr>
          <a:xfrm>
            <a:off x="737950" y="3703625"/>
            <a:ext cx="191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122" name="Google Shape;122;p20"/>
          <p:cNvSpPr txBox="1"/>
          <p:nvPr>
            <p:ph idx="4" type="subTitle"/>
          </p:nvPr>
        </p:nvSpPr>
        <p:spPr>
          <a:xfrm>
            <a:off x="737950" y="4070375"/>
            <a:ext cx="19140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23" name="Google Shape;123;p20"/>
          <p:cNvSpPr txBox="1"/>
          <p:nvPr>
            <p:ph idx="5" type="title"/>
          </p:nvPr>
        </p:nvSpPr>
        <p:spPr>
          <a:xfrm>
            <a:off x="3614969" y="1907225"/>
            <a:ext cx="191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124" name="Google Shape;124;p20"/>
          <p:cNvSpPr txBox="1"/>
          <p:nvPr>
            <p:ph idx="6" type="subTitle"/>
          </p:nvPr>
        </p:nvSpPr>
        <p:spPr>
          <a:xfrm>
            <a:off x="3614969" y="2273975"/>
            <a:ext cx="19140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25" name="Google Shape;125;p20"/>
          <p:cNvSpPr txBox="1"/>
          <p:nvPr>
            <p:ph idx="7" type="title"/>
          </p:nvPr>
        </p:nvSpPr>
        <p:spPr>
          <a:xfrm>
            <a:off x="3614969" y="3703625"/>
            <a:ext cx="191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126" name="Google Shape;126;p20"/>
          <p:cNvSpPr txBox="1"/>
          <p:nvPr>
            <p:ph idx="8" type="subTitle"/>
          </p:nvPr>
        </p:nvSpPr>
        <p:spPr>
          <a:xfrm>
            <a:off x="3614969" y="4070375"/>
            <a:ext cx="19140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27" name="Google Shape;127;p20"/>
          <p:cNvSpPr txBox="1"/>
          <p:nvPr>
            <p:ph idx="9" type="title"/>
          </p:nvPr>
        </p:nvSpPr>
        <p:spPr>
          <a:xfrm>
            <a:off x="6516737" y="1907225"/>
            <a:ext cx="191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128" name="Google Shape;128;p20"/>
          <p:cNvSpPr txBox="1"/>
          <p:nvPr>
            <p:ph idx="13" type="subTitle"/>
          </p:nvPr>
        </p:nvSpPr>
        <p:spPr>
          <a:xfrm>
            <a:off x="6516737" y="2273975"/>
            <a:ext cx="19140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29" name="Google Shape;129;p20"/>
          <p:cNvSpPr txBox="1"/>
          <p:nvPr>
            <p:ph idx="14" type="title"/>
          </p:nvPr>
        </p:nvSpPr>
        <p:spPr>
          <a:xfrm>
            <a:off x="6516737" y="3703625"/>
            <a:ext cx="191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130" name="Google Shape;130;p20"/>
          <p:cNvSpPr txBox="1"/>
          <p:nvPr>
            <p:ph idx="15" type="subTitle"/>
          </p:nvPr>
        </p:nvSpPr>
        <p:spPr>
          <a:xfrm>
            <a:off x="6516737" y="4070375"/>
            <a:ext cx="19140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713225" y="2085450"/>
            <a:ext cx="3858900" cy="10542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6000"/>
              <a:buFont typeface="EB Garamond"/>
              <a:buNone/>
              <a:defRPr b="1" sz="5000">
                <a:solidFill>
                  <a:schemeClr val="accent5"/>
                </a:solidFill>
                <a:latin typeface="EB Garamond"/>
                <a:ea typeface="EB Garamond"/>
                <a:cs typeface="EB Garamond"/>
                <a:sym typeface="EB Garamond"/>
              </a:defRPr>
            </a:lvl1pPr>
            <a:lvl2pPr lvl="1">
              <a:spcBef>
                <a:spcPts val="0"/>
              </a:spcBef>
              <a:spcAft>
                <a:spcPts val="0"/>
              </a:spcAft>
              <a:buSzPts val="6000"/>
              <a:buFont typeface="EB Garamond"/>
              <a:buNone/>
              <a:defRPr b="1" sz="6000">
                <a:latin typeface="EB Garamond"/>
                <a:ea typeface="EB Garamond"/>
                <a:cs typeface="EB Garamond"/>
                <a:sym typeface="EB Garamond"/>
              </a:defRPr>
            </a:lvl2pPr>
            <a:lvl3pPr lvl="2">
              <a:spcBef>
                <a:spcPts val="0"/>
              </a:spcBef>
              <a:spcAft>
                <a:spcPts val="0"/>
              </a:spcAft>
              <a:buSzPts val="6000"/>
              <a:buFont typeface="EB Garamond"/>
              <a:buNone/>
              <a:defRPr b="1" sz="6000">
                <a:latin typeface="EB Garamond"/>
                <a:ea typeface="EB Garamond"/>
                <a:cs typeface="EB Garamond"/>
                <a:sym typeface="EB Garamond"/>
              </a:defRPr>
            </a:lvl3pPr>
            <a:lvl4pPr lvl="3">
              <a:spcBef>
                <a:spcPts val="0"/>
              </a:spcBef>
              <a:spcAft>
                <a:spcPts val="0"/>
              </a:spcAft>
              <a:buSzPts val="6000"/>
              <a:buFont typeface="EB Garamond"/>
              <a:buNone/>
              <a:defRPr b="1" sz="6000">
                <a:latin typeface="EB Garamond"/>
                <a:ea typeface="EB Garamond"/>
                <a:cs typeface="EB Garamond"/>
                <a:sym typeface="EB Garamond"/>
              </a:defRPr>
            </a:lvl4pPr>
            <a:lvl5pPr lvl="4">
              <a:spcBef>
                <a:spcPts val="0"/>
              </a:spcBef>
              <a:spcAft>
                <a:spcPts val="0"/>
              </a:spcAft>
              <a:buSzPts val="6000"/>
              <a:buFont typeface="EB Garamond"/>
              <a:buNone/>
              <a:defRPr b="1" sz="6000">
                <a:latin typeface="EB Garamond"/>
                <a:ea typeface="EB Garamond"/>
                <a:cs typeface="EB Garamond"/>
                <a:sym typeface="EB Garamond"/>
              </a:defRPr>
            </a:lvl5pPr>
            <a:lvl6pPr lvl="5">
              <a:spcBef>
                <a:spcPts val="0"/>
              </a:spcBef>
              <a:spcAft>
                <a:spcPts val="0"/>
              </a:spcAft>
              <a:buSzPts val="6000"/>
              <a:buFont typeface="EB Garamond"/>
              <a:buNone/>
              <a:defRPr b="1" sz="6000">
                <a:latin typeface="EB Garamond"/>
                <a:ea typeface="EB Garamond"/>
                <a:cs typeface="EB Garamond"/>
                <a:sym typeface="EB Garamond"/>
              </a:defRPr>
            </a:lvl6pPr>
            <a:lvl7pPr lvl="6">
              <a:spcBef>
                <a:spcPts val="0"/>
              </a:spcBef>
              <a:spcAft>
                <a:spcPts val="0"/>
              </a:spcAft>
              <a:buSzPts val="6000"/>
              <a:buFont typeface="EB Garamond"/>
              <a:buNone/>
              <a:defRPr b="1" sz="6000">
                <a:latin typeface="EB Garamond"/>
                <a:ea typeface="EB Garamond"/>
                <a:cs typeface="EB Garamond"/>
                <a:sym typeface="EB Garamond"/>
              </a:defRPr>
            </a:lvl7pPr>
            <a:lvl8pPr lvl="7">
              <a:spcBef>
                <a:spcPts val="0"/>
              </a:spcBef>
              <a:spcAft>
                <a:spcPts val="0"/>
              </a:spcAft>
              <a:buSzPts val="6000"/>
              <a:buFont typeface="EB Garamond"/>
              <a:buNone/>
              <a:defRPr b="1" sz="6000">
                <a:latin typeface="EB Garamond"/>
                <a:ea typeface="EB Garamond"/>
                <a:cs typeface="EB Garamond"/>
                <a:sym typeface="EB Garamond"/>
              </a:defRPr>
            </a:lvl8pPr>
            <a:lvl9pPr lvl="8">
              <a:spcBef>
                <a:spcPts val="0"/>
              </a:spcBef>
              <a:spcAft>
                <a:spcPts val="0"/>
              </a:spcAft>
              <a:buSzPts val="6000"/>
              <a:buFont typeface="EB Garamond"/>
              <a:buNone/>
              <a:defRPr b="1" sz="6000">
                <a:latin typeface="EB Garamond"/>
                <a:ea typeface="EB Garamond"/>
                <a:cs typeface="EB Garamond"/>
                <a:sym typeface="EB Garamond"/>
              </a:defRPr>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3"/>
          <p:cNvSpPr txBox="1"/>
          <p:nvPr>
            <p:ph hasCustomPrompt="1" idx="2" type="title"/>
          </p:nvPr>
        </p:nvSpPr>
        <p:spPr>
          <a:xfrm>
            <a:off x="713225" y="1143750"/>
            <a:ext cx="3858900" cy="8538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Font typeface="EB Garamond"/>
              <a:buNone/>
              <a:defRPr b="1" sz="5000">
                <a:solidFill>
                  <a:schemeClr val="accent5"/>
                </a:solidFill>
                <a:latin typeface="EB Garamond"/>
                <a:ea typeface="EB Garamond"/>
                <a:cs typeface="EB Garamond"/>
                <a:sym typeface="EB Garamond"/>
              </a:defRPr>
            </a:lvl1pPr>
            <a:lvl2pPr lvl="1" rtl="0">
              <a:spcBef>
                <a:spcPts val="0"/>
              </a:spcBef>
              <a:spcAft>
                <a:spcPts val="0"/>
              </a:spcAft>
              <a:buSzPts val="6000"/>
              <a:buFont typeface="EB Garamond"/>
              <a:buNone/>
              <a:defRPr b="1" sz="6000">
                <a:latin typeface="EB Garamond"/>
                <a:ea typeface="EB Garamond"/>
                <a:cs typeface="EB Garamond"/>
                <a:sym typeface="EB Garamond"/>
              </a:defRPr>
            </a:lvl2pPr>
            <a:lvl3pPr lvl="2" rtl="0">
              <a:spcBef>
                <a:spcPts val="0"/>
              </a:spcBef>
              <a:spcAft>
                <a:spcPts val="0"/>
              </a:spcAft>
              <a:buSzPts val="6000"/>
              <a:buFont typeface="EB Garamond"/>
              <a:buNone/>
              <a:defRPr b="1" sz="6000">
                <a:latin typeface="EB Garamond"/>
                <a:ea typeface="EB Garamond"/>
                <a:cs typeface="EB Garamond"/>
                <a:sym typeface="EB Garamond"/>
              </a:defRPr>
            </a:lvl3pPr>
            <a:lvl4pPr lvl="3" rtl="0">
              <a:spcBef>
                <a:spcPts val="0"/>
              </a:spcBef>
              <a:spcAft>
                <a:spcPts val="0"/>
              </a:spcAft>
              <a:buSzPts val="6000"/>
              <a:buFont typeface="EB Garamond"/>
              <a:buNone/>
              <a:defRPr b="1" sz="6000">
                <a:latin typeface="EB Garamond"/>
                <a:ea typeface="EB Garamond"/>
                <a:cs typeface="EB Garamond"/>
                <a:sym typeface="EB Garamond"/>
              </a:defRPr>
            </a:lvl4pPr>
            <a:lvl5pPr lvl="4" rtl="0">
              <a:spcBef>
                <a:spcPts val="0"/>
              </a:spcBef>
              <a:spcAft>
                <a:spcPts val="0"/>
              </a:spcAft>
              <a:buSzPts val="6000"/>
              <a:buFont typeface="EB Garamond"/>
              <a:buNone/>
              <a:defRPr b="1" sz="6000">
                <a:latin typeface="EB Garamond"/>
                <a:ea typeface="EB Garamond"/>
                <a:cs typeface="EB Garamond"/>
                <a:sym typeface="EB Garamond"/>
              </a:defRPr>
            </a:lvl5pPr>
            <a:lvl6pPr lvl="5" rtl="0">
              <a:spcBef>
                <a:spcPts val="0"/>
              </a:spcBef>
              <a:spcAft>
                <a:spcPts val="0"/>
              </a:spcAft>
              <a:buSzPts val="6000"/>
              <a:buFont typeface="EB Garamond"/>
              <a:buNone/>
              <a:defRPr b="1" sz="6000">
                <a:latin typeface="EB Garamond"/>
                <a:ea typeface="EB Garamond"/>
                <a:cs typeface="EB Garamond"/>
                <a:sym typeface="EB Garamond"/>
              </a:defRPr>
            </a:lvl6pPr>
            <a:lvl7pPr lvl="6" rtl="0">
              <a:spcBef>
                <a:spcPts val="0"/>
              </a:spcBef>
              <a:spcAft>
                <a:spcPts val="0"/>
              </a:spcAft>
              <a:buSzPts val="6000"/>
              <a:buFont typeface="EB Garamond"/>
              <a:buNone/>
              <a:defRPr b="1" sz="6000">
                <a:latin typeface="EB Garamond"/>
                <a:ea typeface="EB Garamond"/>
                <a:cs typeface="EB Garamond"/>
                <a:sym typeface="EB Garamond"/>
              </a:defRPr>
            </a:lvl7pPr>
            <a:lvl8pPr lvl="7" rtl="0">
              <a:spcBef>
                <a:spcPts val="0"/>
              </a:spcBef>
              <a:spcAft>
                <a:spcPts val="0"/>
              </a:spcAft>
              <a:buSzPts val="6000"/>
              <a:buFont typeface="EB Garamond"/>
              <a:buNone/>
              <a:defRPr b="1" sz="6000">
                <a:latin typeface="EB Garamond"/>
                <a:ea typeface="EB Garamond"/>
                <a:cs typeface="EB Garamond"/>
                <a:sym typeface="EB Garamond"/>
              </a:defRPr>
            </a:lvl8pPr>
            <a:lvl9pPr lvl="8" rtl="0">
              <a:spcBef>
                <a:spcPts val="0"/>
              </a:spcBef>
              <a:spcAft>
                <a:spcPts val="0"/>
              </a:spcAft>
              <a:buSzPts val="6000"/>
              <a:buFont typeface="EB Garamond"/>
              <a:buNone/>
              <a:defRPr b="1" sz="6000">
                <a:latin typeface="EB Garamond"/>
                <a:ea typeface="EB Garamond"/>
                <a:cs typeface="EB Garamond"/>
                <a:sym typeface="EB Garamond"/>
              </a:defRPr>
            </a:lvl9pPr>
          </a:lstStyle>
          <a:p>
            <a:r>
              <a:t>xx%</a:t>
            </a:r>
          </a:p>
        </p:txBody>
      </p:sp>
      <p:sp>
        <p:nvSpPr>
          <p:cNvPr id="17" name="Google Shape;17;p3"/>
          <p:cNvSpPr txBox="1"/>
          <p:nvPr>
            <p:ph idx="1" type="subTitle"/>
          </p:nvPr>
        </p:nvSpPr>
        <p:spPr>
          <a:xfrm>
            <a:off x="713225" y="3319525"/>
            <a:ext cx="3858900" cy="39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300">
                <a:solidFill>
                  <a:schemeClr val="accent2"/>
                </a:solidFill>
                <a:latin typeface="Nunito"/>
                <a:ea typeface="Nunito"/>
                <a:cs typeface="Nunito"/>
                <a:sym typeface="Nunito"/>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8">
    <p:bg>
      <p:bgPr>
        <a:solidFill>
          <a:schemeClr val="dk2"/>
        </a:solidFill>
      </p:bgPr>
    </p:bg>
    <p:spTree>
      <p:nvGrpSpPr>
        <p:cNvPr id="131" name="Shape 131"/>
        <p:cNvGrpSpPr/>
        <p:nvPr/>
      </p:nvGrpSpPr>
      <p:grpSpPr>
        <a:xfrm>
          <a:off x="0" y="0"/>
          <a:ext cx="0" cy="0"/>
          <a:chOff x="0" y="0"/>
          <a:chExt cx="0" cy="0"/>
        </a:xfrm>
      </p:grpSpPr>
      <p:sp>
        <p:nvSpPr>
          <p:cNvPr id="132" name="Google Shape;132;p21"/>
          <p:cNvSpPr txBox="1"/>
          <p:nvPr>
            <p:ph type="title"/>
          </p:nvPr>
        </p:nvSpPr>
        <p:spPr>
          <a:xfrm>
            <a:off x="713225" y="539500"/>
            <a:ext cx="7691700" cy="478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p:txBody>
      </p:sp>
      <p:sp>
        <p:nvSpPr>
          <p:cNvPr id="133" name="Google Shape;133;p21"/>
          <p:cNvSpPr txBox="1"/>
          <p:nvPr>
            <p:ph idx="2" type="title"/>
          </p:nvPr>
        </p:nvSpPr>
        <p:spPr>
          <a:xfrm>
            <a:off x="731475" y="2865425"/>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134" name="Google Shape;134;p21"/>
          <p:cNvSpPr txBox="1"/>
          <p:nvPr>
            <p:ph idx="1" type="subTitle"/>
          </p:nvPr>
        </p:nvSpPr>
        <p:spPr>
          <a:xfrm>
            <a:off x="731475" y="3384575"/>
            <a:ext cx="2487300" cy="74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35" name="Google Shape;135;p21"/>
          <p:cNvSpPr txBox="1"/>
          <p:nvPr>
            <p:ph idx="3" type="title"/>
          </p:nvPr>
        </p:nvSpPr>
        <p:spPr>
          <a:xfrm>
            <a:off x="3321875" y="2865425"/>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136" name="Google Shape;136;p21"/>
          <p:cNvSpPr txBox="1"/>
          <p:nvPr>
            <p:ph idx="4" type="subTitle"/>
          </p:nvPr>
        </p:nvSpPr>
        <p:spPr>
          <a:xfrm>
            <a:off x="3321875" y="3384575"/>
            <a:ext cx="2487300" cy="74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37" name="Google Shape;137;p21"/>
          <p:cNvSpPr txBox="1"/>
          <p:nvPr>
            <p:ph idx="5" type="title"/>
          </p:nvPr>
        </p:nvSpPr>
        <p:spPr>
          <a:xfrm>
            <a:off x="5912275" y="2865425"/>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138" name="Google Shape;138;p21"/>
          <p:cNvSpPr txBox="1"/>
          <p:nvPr>
            <p:ph idx="6" type="subTitle"/>
          </p:nvPr>
        </p:nvSpPr>
        <p:spPr>
          <a:xfrm>
            <a:off x="5912275" y="3384575"/>
            <a:ext cx="2487300" cy="74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9">
    <p:bg>
      <p:bgPr>
        <a:solidFill>
          <a:schemeClr val="dk2"/>
        </a:solidFill>
      </p:bgPr>
    </p:bg>
    <p:spTree>
      <p:nvGrpSpPr>
        <p:cNvPr id="139" name="Shape 139"/>
        <p:cNvGrpSpPr/>
        <p:nvPr/>
      </p:nvGrpSpPr>
      <p:grpSpPr>
        <a:xfrm>
          <a:off x="0" y="0"/>
          <a:ext cx="0" cy="0"/>
          <a:chOff x="0" y="0"/>
          <a:chExt cx="0" cy="0"/>
        </a:xfrm>
      </p:grpSpPr>
      <p:sp>
        <p:nvSpPr>
          <p:cNvPr id="140" name="Google Shape;140;p22"/>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p:txBody>
      </p:sp>
      <p:sp>
        <p:nvSpPr>
          <p:cNvPr id="141" name="Google Shape;141;p22"/>
          <p:cNvSpPr txBox="1"/>
          <p:nvPr>
            <p:ph idx="2" type="title"/>
          </p:nvPr>
        </p:nvSpPr>
        <p:spPr>
          <a:xfrm>
            <a:off x="731475" y="3398825"/>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142" name="Google Shape;142;p22"/>
          <p:cNvSpPr txBox="1"/>
          <p:nvPr>
            <p:ph idx="1" type="subTitle"/>
          </p:nvPr>
        </p:nvSpPr>
        <p:spPr>
          <a:xfrm>
            <a:off x="731475" y="3841775"/>
            <a:ext cx="24873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43" name="Google Shape;143;p22"/>
          <p:cNvSpPr txBox="1"/>
          <p:nvPr>
            <p:ph idx="3" type="title"/>
          </p:nvPr>
        </p:nvSpPr>
        <p:spPr>
          <a:xfrm>
            <a:off x="3321875" y="3398825"/>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144" name="Google Shape;144;p22"/>
          <p:cNvSpPr txBox="1"/>
          <p:nvPr>
            <p:ph idx="4" type="subTitle"/>
          </p:nvPr>
        </p:nvSpPr>
        <p:spPr>
          <a:xfrm>
            <a:off x="3321875" y="3841775"/>
            <a:ext cx="24873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45" name="Google Shape;145;p22"/>
          <p:cNvSpPr txBox="1"/>
          <p:nvPr>
            <p:ph idx="5" type="title"/>
          </p:nvPr>
        </p:nvSpPr>
        <p:spPr>
          <a:xfrm>
            <a:off x="5912275" y="3398825"/>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146" name="Google Shape;146;p22"/>
          <p:cNvSpPr txBox="1"/>
          <p:nvPr>
            <p:ph idx="6" type="subTitle"/>
          </p:nvPr>
        </p:nvSpPr>
        <p:spPr>
          <a:xfrm>
            <a:off x="5912275" y="3841775"/>
            <a:ext cx="24873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solidFill>
          <a:schemeClr val="dk2"/>
        </a:solidFill>
      </p:bgPr>
    </p:bg>
    <p:spTree>
      <p:nvGrpSpPr>
        <p:cNvPr id="147" name="Shape 147"/>
        <p:cNvGrpSpPr/>
        <p:nvPr/>
      </p:nvGrpSpPr>
      <p:grpSpPr>
        <a:xfrm>
          <a:off x="0" y="0"/>
          <a:ext cx="0" cy="0"/>
          <a:chOff x="0" y="0"/>
          <a:chExt cx="0" cy="0"/>
        </a:xfrm>
      </p:grpSpPr>
      <p:sp>
        <p:nvSpPr>
          <p:cNvPr id="148" name="Google Shape;148;p23"/>
          <p:cNvSpPr txBox="1"/>
          <p:nvPr>
            <p:ph type="title"/>
          </p:nvPr>
        </p:nvSpPr>
        <p:spPr>
          <a:xfrm>
            <a:off x="713225" y="463300"/>
            <a:ext cx="7717500" cy="75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5"/>
              </a:buClr>
              <a:buSzPts val="4800"/>
              <a:buFont typeface="EB Garamond"/>
              <a:buNone/>
              <a:defRPr b="1" sz="7200">
                <a:solidFill>
                  <a:schemeClr val="accent5"/>
                </a:solidFill>
                <a:latin typeface="EB Garamond"/>
                <a:ea typeface="EB Garamond"/>
                <a:cs typeface="EB Garamond"/>
                <a:sym typeface="EB Garamond"/>
              </a:defRPr>
            </a:lvl1pPr>
            <a:lvl2pPr lvl="1" algn="ctr">
              <a:spcBef>
                <a:spcPts val="0"/>
              </a:spcBef>
              <a:spcAft>
                <a:spcPts val="0"/>
              </a:spcAft>
              <a:buClr>
                <a:schemeClr val="accent5"/>
              </a:buClr>
              <a:buSzPts val="4800"/>
              <a:buFont typeface="EB Garamond"/>
              <a:buNone/>
              <a:defRPr b="1" sz="4800">
                <a:solidFill>
                  <a:schemeClr val="accent5"/>
                </a:solidFill>
                <a:latin typeface="EB Garamond"/>
                <a:ea typeface="EB Garamond"/>
                <a:cs typeface="EB Garamond"/>
                <a:sym typeface="EB Garamond"/>
              </a:defRPr>
            </a:lvl2pPr>
            <a:lvl3pPr lvl="2" algn="ctr">
              <a:spcBef>
                <a:spcPts val="0"/>
              </a:spcBef>
              <a:spcAft>
                <a:spcPts val="0"/>
              </a:spcAft>
              <a:buClr>
                <a:schemeClr val="accent5"/>
              </a:buClr>
              <a:buSzPts val="4800"/>
              <a:buFont typeface="EB Garamond"/>
              <a:buNone/>
              <a:defRPr b="1" sz="4800">
                <a:solidFill>
                  <a:schemeClr val="accent5"/>
                </a:solidFill>
                <a:latin typeface="EB Garamond"/>
                <a:ea typeface="EB Garamond"/>
                <a:cs typeface="EB Garamond"/>
                <a:sym typeface="EB Garamond"/>
              </a:defRPr>
            </a:lvl3pPr>
            <a:lvl4pPr lvl="3" algn="ctr">
              <a:spcBef>
                <a:spcPts val="0"/>
              </a:spcBef>
              <a:spcAft>
                <a:spcPts val="0"/>
              </a:spcAft>
              <a:buClr>
                <a:schemeClr val="accent5"/>
              </a:buClr>
              <a:buSzPts val="4800"/>
              <a:buFont typeface="EB Garamond"/>
              <a:buNone/>
              <a:defRPr b="1" sz="4800">
                <a:solidFill>
                  <a:schemeClr val="accent5"/>
                </a:solidFill>
                <a:latin typeface="EB Garamond"/>
                <a:ea typeface="EB Garamond"/>
                <a:cs typeface="EB Garamond"/>
                <a:sym typeface="EB Garamond"/>
              </a:defRPr>
            </a:lvl4pPr>
            <a:lvl5pPr lvl="4" algn="ctr">
              <a:spcBef>
                <a:spcPts val="0"/>
              </a:spcBef>
              <a:spcAft>
                <a:spcPts val="0"/>
              </a:spcAft>
              <a:buClr>
                <a:schemeClr val="accent5"/>
              </a:buClr>
              <a:buSzPts val="4800"/>
              <a:buFont typeface="EB Garamond"/>
              <a:buNone/>
              <a:defRPr b="1" sz="4800">
                <a:solidFill>
                  <a:schemeClr val="accent5"/>
                </a:solidFill>
                <a:latin typeface="EB Garamond"/>
                <a:ea typeface="EB Garamond"/>
                <a:cs typeface="EB Garamond"/>
                <a:sym typeface="EB Garamond"/>
              </a:defRPr>
            </a:lvl5pPr>
            <a:lvl6pPr lvl="5" algn="ctr">
              <a:spcBef>
                <a:spcPts val="0"/>
              </a:spcBef>
              <a:spcAft>
                <a:spcPts val="0"/>
              </a:spcAft>
              <a:buClr>
                <a:schemeClr val="accent5"/>
              </a:buClr>
              <a:buSzPts val="4800"/>
              <a:buFont typeface="EB Garamond"/>
              <a:buNone/>
              <a:defRPr b="1" sz="4800">
                <a:solidFill>
                  <a:schemeClr val="accent5"/>
                </a:solidFill>
                <a:latin typeface="EB Garamond"/>
                <a:ea typeface="EB Garamond"/>
                <a:cs typeface="EB Garamond"/>
                <a:sym typeface="EB Garamond"/>
              </a:defRPr>
            </a:lvl6pPr>
            <a:lvl7pPr lvl="6" algn="ctr">
              <a:spcBef>
                <a:spcPts val="0"/>
              </a:spcBef>
              <a:spcAft>
                <a:spcPts val="0"/>
              </a:spcAft>
              <a:buClr>
                <a:schemeClr val="accent5"/>
              </a:buClr>
              <a:buSzPts val="4800"/>
              <a:buFont typeface="EB Garamond"/>
              <a:buNone/>
              <a:defRPr b="1" sz="4800">
                <a:solidFill>
                  <a:schemeClr val="accent5"/>
                </a:solidFill>
                <a:latin typeface="EB Garamond"/>
                <a:ea typeface="EB Garamond"/>
                <a:cs typeface="EB Garamond"/>
                <a:sym typeface="EB Garamond"/>
              </a:defRPr>
            </a:lvl7pPr>
            <a:lvl8pPr lvl="7" algn="ctr">
              <a:spcBef>
                <a:spcPts val="0"/>
              </a:spcBef>
              <a:spcAft>
                <a:spcPts val="0"/>
              </a:spcAft>
              <a:buClr>
                <a:schemeClr val="accent5"/>
              </a:buClr>
              <a:buSzPts val="4800"/>
              <a:buFont typeface="EB Garamond"/>
              <a:buNone/>
              <a:defRPr b="1" sz="4800">
                <a:solidFill>
                  <a:schemeClr val="accent5"/>
                </a:solidFill>
                <a:latin typeface="EB Garamond"/>
                <a:ea typeface="EB Garamond"/>
                <a:cs typeface="EB Garamond"/>
                <a:sym typeface="EB Garamond"/>
              </a:defRPr>
            </a:lvl8pPr>
            <a:lvl9pPr lvl="8" algn="ctr">
              <a:spcBef>
                <a:spcPts val="0"/>
              </a:spcBef>
              <a:spcAft>
                <a:spcPts val="0"/>
              </a:spcAft>
              <a:buClr>
                <a:schemeClr val="accent5"/>
              </a:buClr>
              <a:buSzPts val="4800"/>
              <a:buFont typeface="EB Garamond"/>
              <a:buNone/>
              <a:defRPr b="1" sz="4800">
                <a:solidFill>
                  <a:schemeClr val="accent5"/>
                </a:solidFill>
                <a:latin typeface="EB Garamond"/>
                <a:ea typeface="EB Garamond"/>
                <a:cs typeface="EB Garamond"/>
                <a:sym typeface="EB Garamond"/>
              </a:defRPr>
            </a:lvl9pPr>
          </a:lstStyle>
          <a:p/>
        </p:txBody>
      </p:sp>
      <p:sp>
        <p:nvSpPr>
          <p:cNvPr id="149" name="Google Shape;149;p23"/>
          <p:cNvSpPr txBox="1"/>
          <p:nvPr>
            <p:ph idx="1" type="subTitle"/>
          </p:nvPr>
        </p:nvSpPr>
        <p:spPr>
          <a:xfrm>
            <a:off x="713400" y="1677225"/>
            <a:ext cx="7717500" cy="12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spcBef>
                <a:spcPts val="1600"/>
              </a:spcBef>
              <a:spcAft>
                <a:spcPts val="160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50" name="Google Shape;150;p23"/>
          <p:cNvSpPr txBox="1"/>
          <p:nvPr/>
        </p:nvSpPr>
        <p:spPr>
          <a:xfrm>
            <a:off x="1850400" y="3668530"/>
            <a:ext cx="5443200" cy="706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1300">
                <a:solidFill>
                  <a:schemeClr val="lt2"/>
                </a:solidFill>
                <a:latin typeface="Nunito"/>
                <a:ea typeface="Nunito"/>
                <a:cs typeface="Nunito"/>
                <a:sym typeface="Nunito"/>
              </a:rPr>
              <a:t>CREDITS: This presentation template was created by </a:t>
            </a:r>
            <a:r>
              <a:rPr b="1" lang="en" sz="1300">
                <a:solidFill>
                  <a:schemeClr val="lt2"/>
                </a:solidFill>
                <a:uFill>
                  <a:noFill/>
                </a:uFill>
                <a:latin typeface="Nunito"/>
                <a:ea typeface="Nunito"/>
                <a:cs typeface="Nunito"/>
                <a:sym typeface="Nunito"/>
                <a:hlinkClick r:id="rId2">
                  <a:extLst>
                    <a:ext uri="{A12FA001-AC4F-418D-AE19-62706E023703}">
                      <ahyp:hlinkClr val="tx"/>
                    </a:ext>
                  </a:extLst>
                </a:hlinkClick>
              </a:rPr>
              <a:t>Slidesgo</a:t>
            </a:r>
            <a:r>
              <a:rPr lang="en" sz="1300">
                <a:solidFill>
                  <a:schemeClr val="lt2"/>
                </a:solidFill>
                <a:latin typeface="Nunito"/>
                <a:ea typeface="Nunito"/>
                <a:cs typeface="Nunito"/>
                <a:sym typeface="Nunito"/>
              </a:rPr>
              <a:t>, including icons by </a:t>
            </a:r>
            <a:r>
              <a:rPr b="1" lang="en" sz="1300">
                <a:solidFill>
                  <a:schemeClr val="lt2"/>
                </a:solidFill>
                <a:uFill>
                  <a:noFill/>
                </a:uFill>
                <a:latin typeface="Nunito"/>
                <a:ea typeface="Nunito"/>
                <a:cs typeface="Nunito"/>
                <a:sym typeface="Nunito"/>
                <a:hlinkClick r:id="rId3">
                  <a:extLst>
                    <a:ext uri="{A12FA001-AC4F-418D-AE19-62706E023703}">
                      <ahyp:hlinkClr val="tx"/>
                    </a:ext>
                  </a:extLst>
                </a:hlinkClick>
              </a:rPr>
              <a:t>Flaticon</a:t>
            </a:r>
            <a:r>
              <a:rPr lang="en" sz="1300">
                <a:solidFill>
                  <a:schemeClr val="lt2"/>
                </a:solidFill>
                <a:latin typeface="Nunito"/>
                <a:ea typeface="Nunito"/>
                <a:cs typeface="Nunito"/>
                <a:sym typeface="Nunito"/>
              </a:rPr>
              <a:t>, and infographics &amp; images by </a:t>
            </a:r>
            <a:r>
              <a:rPr b="1" lang="en" sz="1300">
                <a:solidFill>
                  <a:schemeClr val="lt2"/>
                </a:solidFill>
                <a:uFill>
                  <a:noFill/>
                </a:uFill>
                <a:latin typeface="Nunito"/>
                <a:ea typeface="Nunito"/>
                <a:cs typeface="Nunito"/>
                <a:sym typeface="Nunito"/>
                <a:hlinkClick r:id="rId4">
                  <a:extLst>
                    <a:ext uri="{A12FA001-AC4F-418D-AE19-62706E023703}">
                      <ahyp:hlinkClr val="tx"/>
                    </a:ext>
                  </a:extLst>
                </a:hlinkClick>
              </a:rPr>
              <a:t>Freepi</a:t>
            </a:r>
            <a:r>
              <a:rPr b="1" lang="en" sz="1300">
                <a:solidFill>
                  <a:schemeClr val="lt2"/>
                </a:solidFill>
                <a:latin typeface="Nunito"/>
                <a:ea typeface="Nunito"/>
                <a:cs typeface="Nunito"/>
                <a:sym typeface="Nunito"/>
              </a:rPr>
              <a:t>k</a:t>
            </a:r>
            <a:endParaRPr b="1" sz="1300">
              <a:solidFill>
                <a:schemeClr val="lt2"/>
              </a:solidFill>
              <a:latin typeface="Nunito"/>
              <a:ea typeface="Nunito"/>
              <a:cs typeface="Nunito"/>
              <a:sym typeface="Nunito"/>
            </a:endParaRPr>
          </a:p>
          <a:p>
            <a:pPr indent="0" lvl="0" marL="0" rtl="0" algn="ctr">
              <a:lnSpc>
                <a:spcPct val="100000"/>
              </a:lnSpc>
              <a:spcBef>
                <a:spcPts val="0"/>
              </a:spcBef>
              <a:spcAft>
                <a:spcPts val="0"/>
              </a:spcAft>
              <a:buNone/>
            </a:pPr>
            <a:r>
              <a:rPr lang="en" sz="1300">
                <a:solidFill>
                  <a:schemeClr val="lt2"/>
                </a:solidFill>
                <a:latin typeface="Nunito"/>
                <a:ea typeface="Nunito"/>
                <a:cs typeface="Nunito"/>
                <a:sym typeface="Nunito"/>
              </a:rPr>
              <a:t>Please keep this slide for atribuition</a:t>
            </a:r>
            <a:endParaRPr b="1" sz="1300">
              <a:solidFill>
                <a:schemeClr val="lt2"/>
              </a:solidFill>
              <a:latin typeface="Nunito"/>
              <a:ea typeface="Nunito"/>
              <a:cs typeface="Nunito"/>
              <a:sym typeface="Nuni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1">
    <p:bg>
      <p:bgPr>
        <a:solidFill>
          <a:schemeClr val="dk2"/>
        </a:solidFill>
      </p:bgPr>
    </p:bg>
    <p:spTree>
      <p:nvGrpSpPr>
        <p:cNvPr id="151" name="Shape 151"/>
        <p:cNvGrpSpPr/>
        <p:nvPr/>
      </p:nvGrpSpPr>
      <p:grpSpPr>
        <a:xfrm>
          <a:off x="0" y="0"/>
          <a:ext cx="0" cy="0"/>
          <a:chOff x="0" y="0"/>
          <a:chExt cx="0" cy="0"/>
        </a:xfrm>
      </p:grpSpPr>
      <p:sp>
        <p:nvSpPr>
          <p:cNvPr id="152" name="Google Shape;152;p24"/>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p:txBody>
      </p:sp>
      <p:sp>
        <p:nvSpPr>
          <p:cNvPr id="153" name="Google Shape;153;p24"/>
          <p:cNvSpPr txBox="1"/>
          <p:nvPr>
            <p:ph idx="2" type="title"/>
          </p:nvPr>
        </p:nvSpPr>
        <p:spPr>
          <a:xfrm>
            <a:off x="713225" y="1472150"/>
            <a:ext cx="3856800" cy="58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1600"/>
              <a:buFont typeface="Nunito"/>
              <a:buNone/>
              <a:defRPr b="1" sz="1600">
                <a:solidFill>
                  <a:schemeClr val="accent1"/>
                </a:solidFill>
                <a:latin typeface="Nunito"/>
                <a:ea typeface="Nunito"/>
                <a:cs typeface="Nunito"/>
                <a:sym typeface="Nunito"/>
              </a:defRPr>
            </a:lvl1pPr>
            <a:lvl2pPr lvl="1"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2pPr>
            <a:lvl3pPr lvl="2"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3pPr>
            <a:lvl4pPr lvl="3"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4pPr>
            <a:lvl5pPr lvl="4"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5pPr>
            <a:lvl6pPr lvl="5"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6pPr>
            <a:lvl7pPr lvl="6"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7pPr>
            <a:lvl8pPr lvl="7"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8pPr>
            <a:lvl9pPr lvl="8"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9pPr>
          </a:lstStyle>
          <a:p/>
        </p:txBody>
      </p:sp>
      <p:sp>
        <p:nvSpPr>
          <p:cNvPr id="154" name="Google Shape;154;p24"/>
          <p:cNvSpPr txBox="1"/>
          <p:nvPr>
            <p:ph idx="1" type="subTitle"/>
          </p:nvPr>
        </p:nvSpPr>
        <p:spPr>
          <a:xfrm>
            <a:off x="715200" y="1070600"/>
            <a:ext cx="7717500" cy="390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spcBef>
                <a:spcPts val="1600"/>
              </a:spcBef>
              <a:spcAft>
                <a:spcPts val="160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55" name="Google Shape;155;p24"/>
          <p:cNvSpPr txBox="1"/>
          <p:nvPr>
            <p:ph idx="3" type="subTitle"/>
          </p:nvPr>
        </p:nvSpPr>
        <p:spPr>
          <a:xfrm>
            <a:off x="715200" y="1890625"/>
            <a:ext cx="3856800" cy="2025900"/>
          </a:xfrm>
          <a:prstGeom prst="rect">
            <a:avLst/>
          </a:prstGeom>
        </p:spPr>
        <p:txBody>
          <a:bodyPr anchorCtr="0" anchor="t" bIns="91425" lIns="91425" spcFirstLastPara="1" rIns="91425" wrap="square" tIns="91425">
            <a:noAutofit/>
          </a:bodyPr>
          <a:lstStyle>
            <a:lvl1pPr lvl="0" marR="50800" rtl="0">
              <a:spcBef>
                <a:spcPts val="0"/>
              </a:spcBef>
              <a:spcAft>
                <a:spcPts val="0"/>
              </a:spcAft>
              <a:buClr>
                <a:schemeClr val="lt2"/>
              </a:buClr>
              <a:buSzPts val="1300"/>
              <a:buFont typeface="Nunito"/>
              <a:buNone/>
              <a:defRPr sz="1200">
                <a:solidFill>
                  <a:schemeClr val="lt2"/>
                </a:solidFill>
                <a:latin typeface="Nunito"/>
                <a:ea typeface="Nunito"/>
                <a:cs typeface="Nunito"/>
                <a:sym typeface="Nunito"/>
              </a:defRPr>
            </a:lvl1pPr>
            <a:lvl2pPr lvl="1" rtl="0">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spcBef>
                <a:spcPts val="1600"/>
              </a:spcBef>
              <a:spcAft>
                <a:spcPts val="160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56" name="Google Shape;156;p24"/>
          <p:cNvSpPr txBox="1"/>
          <p:nvPr>
            <p:ph idx="4" type="title"/>
          </p:nvPr>
        </p:nvSpPr>
        <p:spPr>
          <a:xfrm>
            <a:off x="715200" y="3590125"/>
            <a:ext cx="3856800" cy="58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1600"/>
              <a:buFont typeface="Nunito"/>
              <a:buNone/>
              <a:defRPr b="1" sz="1600">
                <a:solidFill>
                  <a:schemeClr val="accent1"/>
                </a:solidFill>
                <a:latin typeface="Nunito"/>
                <a:ea typeface="Nunito"/>
                <a:cs typeface="Nunito"/>
                <a:sym typeface="Nunito"/>
              </a:defRPr>
            </a:lvl1pPr>
            <a:lvl2pPr lvl="1"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2pPr>
            <a:lvl3pPr lvl="2"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3pPr>
            <a:lvl4pPr lvl="3"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4pPr>
            <a:lvl5pPr lvl="4"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5pPr>
            <a:lvl6pPr lvl="5"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6pPr>
            <a:lvl7pPr lvl="6"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7pPr>
            <a:lvl8pPr lvl="7"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8pPr>
            <a:lvl9pPr lvl="8"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9pPr>
          </a:lstStyle>
          <a:p/>
        </p:txBody>
      </p:sp>
      <p:sp>
        <p:nvSpPr>
          <p:cNvPr id="157" name="Google Shape;157;p24"/>
          <p:cNvSpPr txBox="1"/>
          <p:nvPr>
            <p:ph idx="5" type="subTitle"/>
          </p:nvPr>
        </p:nvSpPr>
        <p:spPr>
          <a:xfrm>
            <a:off x="4572000" y="1890625"/>
            <a:ext cx="3856800" cy="1623300"/>
          </a:xfrm>
          <a:prstGeom prst="rect">
            <a:avLst/>
          </a:prstGeom>
        </p:spPr>
        <p:txBody>
          <a:bodyPr anchorCtr="0" anchor="t" bIns="91425" lIns="91425" spcFirstLastPara="1" rIns="91425" wrap="square" tIns="91425">
            <a:noAutofit/>
          </a:bodyPr>
          <a:lstStyle>
            <a:lvl1pPr lvl="0" marR="50800" rtl="0">
              <a:spcBef>
                <a:spcPts val="0"/>
              </a:spcBef>
              <a:spcAft>
                <a:spcPts val="0"/>
              </a:spcAft>
              <a:buClr>
                <a:schemeClr val="lt2"/>
              </a:buClr>
              <a:buSzPts val="1300"/>
              <a:buFont typeface="Nunito"/>
              <a:buNone/>
              <a:defRPr sz="1200">
                <a:solidFill>
                  <a:schemeClr val="lt2"/>
                </a:solidFill>
                <a:latin typeface="Proxima Nova"/>
                <a:ea typeface="Proxima Nova"/>
                <a:cs typeface="Proxima Nova"/>
                <a:sym typeface="Proxima Nova"/>
              </a:defRPr>
            </a:lvl1pPr>
            <a:lvl2pPr lvl="1" rtl="0">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spcBef>
                <a:spcPts val="1600"/>
              </a:spcBef>
              <a:spcAft>
                <a:spcPts val="160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58" name="Google Shape;158;p24"/>
          <p:cNvSpPr txBox="1"/>
          <p:nvPr>
            <p:ph idx="6" type="subTitle"/>
          </p:nvPr>
        </p:nvSpPr>
        <p:spPr>
          <a:xfrm>
            <a:off x="715200" y="3988825"/>
            <a:ext cx="3856800" cy="619800"/>
          </a:xfrm>
          <a:prstGeom prst="rect">
            <a:avLst/>
          </a:prstGeom>
        </p:spPr>
        <p:txBody>
          <a:bodyPr anchorCtr="0" anchor="t" bIns="91425" lIns="91425" spcFirstLastPara="1" rIns="91425" wrap="square" tIns="91425">
            <a:noAutofit/>
          </a:bodyPr>
          <a:lstStyle>
            <a:lvl1pPr lvl="0" marR="50800" rtl="0">
              <a:spcBef>
                <a:spcPts val="0"/>
              </a:spcBef>
              <a:spcAft>
                <a:spcPts val="0"/>
              </a:spcAft>
              <a:buClr>
                <a:schemeClr val="lt2"/>
              </a:buClr>
              <a:buSzPts val="1300"/>
              <a:buFont typeface="Nunito"/>
              <a:buNone/>
              <a:defRPr sz="1200">
                <a:solidFill>
                  <a:schemeClr val="lt2"/>
                </a:solidFill>
                <a:latin typeface="Nunito"/>
                <a:ea typeface="Nunito"/>
                <a:cs typeface="Nunito"/>
                <a:sym typeface="Nunito"/>
              </a:defRPr>
            </a:lvl1pPr>
            <a:lvl2pPr lvl="1" rtl="0">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spcBef>
                <a:spcPts val="1600"/>
              </a:spcBef>
              <a:spcAft>
                <a:spcPts val="1600"/>
              </a:spcAft>
              <a:buClr>
                <a:schemeClr val="lt2"/>
              </a:buClr>
              <a:buSzPts val="1300"/>
              <a:buFont typeface="Nunito"/>
              <a:buNone/>
              <a:defRPr sz="1300">
                <a:solidFill>
                  <a:schemeClr val="lt2"/>
                </a:solidFill>
                <a:latin typeface="Nunito"/>
                <a:ea typeface="Nunito"/>
                <a:cs typeface="Nunito"/>
                <a:sym typeface="Nuni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2">
    <p:bg>
      <p:bgPr>
        <a:solidFill>
          <a:schemeClr val="dk2"/>
        </a:solidFill>
      </p:bgPr>
    </p:bg>
    <p:spTree>
      <p:nvGrpSpPr>
        <p:cNvPr id="159" name="Shape 159"/>
        <p:cNvGrpSpPr/>
        <p:nvPr/>
      </p:nvGrpSpPr>
      <p:grpSpPr>
        <a:xfrm>
          <a:off x="0" y="0"/>
          <a:ext cx="0" cy="0"/>
          <a:chOff x="0" y="0"/>
          <a:chExt cx="0" cy="0"/>
        </a:xfrm>
      </p:grpSpPr>
      <p:sp>
        <p:nvSpPr>
          <p:cNvPr id="160" name="Google Shape;160;p25"/>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solidFill>
                  <a:schemeClr val="accent5"/>
                </a:solidFill>
                <a:latin typeface="EB Garamond"/>
                <a:ea typeface="EB Garamond"/>
                <a:cs typeface="EB Garamond"/>
                <a:sym typeface="EB Garamo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1" name="Google Shape;161;p25"/>
          <p:cNvSpPr txBox="1"/>
          <p:nvPr>
            <p:ph idx="2" type="title"/>
          </p:nvPr>
        </p:nvSpPr>
        <p:spPr>
          <a:xfrm>
            <a:off x="713225" y="1700750"/>
            <a:ext cx="3856800" cy="58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1600"/>
              <a:buFont typeface="Nunito"/>
              <a:buNone/>
              <a:defRPr b="1" sz="1600">
                <a:solidFill>
                  <a:schemeClr val="accent1"/>
                </a:solidFill>
                <a:latin typeface="Nunito"/>
                <a:ea typeface="Nunito"/>
                <a:cs typeface="Nunito"/>
                <a:sym typeface="Nunito"/>
              </a:defRPr>
            </a:lvl1pPr>
            <a:lvl2pPr lvl="1"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2pPr>
            <a:lvl3pPr lvl="2"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3pPr>
            <a:lvl4pPr lvl="3"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4pPr>
            <a:lvl5pPr lvl="4"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5pPr>
            <a:lvl6pPr lvl="5"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6pPr>
            <a:lvl7pPr lvl="6"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7pPr>
            <a:lvl8pPr lvl="7"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8pPr>
            <a:lvl9pPr lvl="8"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9pPr>
          </a:lstStyle>
          <a:p/>
        </p:txBody>
      </p:sp>
      <p:sp>
        <p:nvSpPr>
          <p:cNvPr id="162" name="Google Shape;162;p25"/>
          <p:cNvSpPr txBox="1"/>
          <p:nvPr>
            <p:ph idx="1" type="subTitle"/>
          </p:nvPr>
        </p:nvSpPr>
        <p:spPr>
          <a:xfrm>
            <a:off x="715200" y="2119225"/>
            <a:ext cx="3856800" cy="1391400"/>
          </a:xfrm>
          <a:prstGeom prst="rect">
            <a:avLst/>
          </a:prstGeom>
        </p:spPr>
        <p:txBody>
          <a:bodyPr anchorCtr="0" anchor="t" bIns="91425" lIns="91425" spcFirstLastPara="1" rIns="91425" wrap="square" tIns="91425">
            <a:noAutofit/>
          </a:bodyPr>
          <a:lstStyle>
            <a:lvl1pPr lvl="0" marR="50800" rtl="0">
              <a:spcBef>
                <a:spcPts val="0"/>
              </a:spcBef>
              <a:spcAft>
                <a:spcPts val="0"/>
              </a:spcAft>
              <a:buClr>
                <a:schemeClr val="lt2"/>
              </a:buClr>
              <a:buSzPts val="1300"/>
              <a:buFont typeface="Nunito"/>
              <a:buNone/>
              <a:defRPr sz="1200">
                <a:solidFill>
                  <a:schemeClr val="lt2"/>
                </a:solidFill>
                <a:latin typeface="Nanum Gothic"/>
                <a:ea typeface="Nanum Gothic"/>
                <a:cs typeface="Nanum Gothic"/>
                <a:sym typeface="Nanum Gothic"/>
              </a:defRPr>
            </a:lvl1pPr>
            <a:lvl2pPr lvl="1" rtl="0">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spcBef>
                <a:spcPts val="1600"/>
              </a:spcBef>
              <a:spcAft>
                <a:spcPts val="160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63" name="Google Shape;163;p25"/>
          <p:cNvSpPr txBox="1"/>
          <p:nvPr>
            <p:ph idx="3" type="title"/>
          </p:nvPr>
        </p:nvSpPr>
        <p:spPr>
          <a:xfrm>
            <a:off x="4572000" y="1700750"/>
            <a:ext cx="3856800" cy="58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1600"/>
              <a:buFont typeface="Nunito"/>
              <a:buNone/>
              <a:defRPr b="1" sz="1600">
                <a:solidFill>
                  <a:schemeClr val="accent1"/>
                </a:solidFill>
                <a:latin typeface="Nunito"/>
                <a:ea typeface="Nunito"/>
                <a:cs typeface="Nunito"/>
                <a:sym typeface="Nunito"/>
              </a:defRPr>
            </a:lvl1pPr>
            <a:lvl2pPr lvl="1"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2pPr>
            <a:lvl3pPr lvl="2"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3pPr>
            <a:lvl4pPr lvl="3"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4pPr>
            <a:lvl5pPr lvl="4"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5pPr>
            <a:lvl6pPr lvl="5"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6pPr>
            <a:lvl7pPr lvl="6"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7pPr>
            <a:lvl8pPr lvl="7"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8pPr>
            <a:lvl9pPr lvl="8"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9pPr>
          </a:lstStyle>
          <a:p/>
        </p:txBody>
      </p:sp>
      <p:sp>
        <p:nvSpPr>
          <p:cNvPr id="164" name="Google Shape;164;p25"/>
          <p:cNvSpPr txBox="1"/>
          <p:nvPr>
            <p:ph idx="4" type="subTitle"/>
          </p:nvPr>
        </p:nvSpPr>
        <p:spPr>
          <a:xfrm>
            <a:off x="4573975" y="2119225"/>
            <a:ext cx="3856800" cy="1391400"/>
          </a:xfrm>
          <a:prstGeom prst="rect">
            <a:avLst/>
          </a:prstGeom>
        </p:spPr>
        <p:txBody>
          <a:bodyPr anchorCtr="0" anchor="t" bIns="91425" lIns="91425" spcFirstLastPara="1" rIns="91425" wrap="square" tIns="91425">
            <a:noAutofit/>
          </a:bodyPr>
          <a:lstStyle>
            <a:lvl1pPr lvl="0" marR="50800" rtl="0">
              <a:spcBef>
                <a:spcPts val="0"/>
              </a:spcBef>
              <a:spcAft>
                <a:spcPts val="0"/>
              </a:spcAft>
              <a:buClr>
                <a:schemeClr val="lt2"/>
              </a:buClr>
              <a:buSzPts val="1300"/>
              <a:buFont typeface="Nunito"/>
              <a:buNone/>
              <a:defRPr sz="1200">
                <a:solidFill>
                  <a:schemeClr val="lt2"/>
                </a:solidFill>
                <a:latin typeface="Nanum Gothic"/>
                <a:ea typeface="Nanum Gothic"/>
                <a:cs typeface="Nanum Gothic"/>
                <a:sym typeface="Nanum Gothic"/>
              </a:defRPr>
            </a:lvl1pPr>
            <a:lvl2pPr lvl="1" rtl="0">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spcBef>
                <a:spcPts val="1600"/>
              </a:spcBef>
              <a:spcAft>
                <a:spcPts val="1600"/>
              </a:spcAft>
              <a:buClr>
                <a:schemeClr val="lt2"/>
              </a:buClr>
              <a:buSzPts val="1300"/>
              <a:buFont typeface="Nunito"/>
              <a:buNone/>
              <a:defRPr sz="1300">
                <a:solidFill>
                  <a:schemeClr val="lt2"/>
                </a:solidFill>
                <a:latin typeface="Nunito"/>
                <a:ea typeface="Nunito"/>
                <a:cs typeface="Nunito"/>
                <a:sym typeface="Nuni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bg>
      <p:bgPr>
        <a:solidFill>
          <a:schemeClr val="dk2"/>
        </a:solidFill>
      </p:bgPr>
    </p:bg>
    <p:spTree>
      <p:nvGrpSpPr>
        <p:cNvPr id="165" name="Shape 165"/>
        <p:cNvGrpSpPr/>
        <p:nvPr/>
      </p:nvGrpSpPr>
      <p:grpSpPr>
        <a:xfrm>
          <a:off x="0" y="0"/>
          <a:ext cx="0" cy="0"/>
          <a:chOff x="0" y="0"/>
          <a:chExt cx="0" cy="0"/>
        </a:xfrm>
      </p:grpSpPr>
      <p:grpSp>
        <p:nvGrpSpPr>
          <p:cNvPr id="166" name="Google Shape;166;p26"/>
          <p:cNvGrpSpPr/>
          <p:nvPr/>
        </p:nvGrpSpPr>
        <p:grpSpPr>
          <a:xfrm>
            <a:off x="8033425" y="4277349"/>
            <a:ext cx="604655" cy="482923"/>
            <a:chOff x="5879425" y="4466724"/>
            <a:chExt cx="604655" cy="482923"/>
          </a:xfrm>
        </p:grpSpPr>
        <p:sp>
          <p:nvSpPr>
            <p:cNvPr id="167" name="Google Shape;167;p26"/>
            <p:cNvSpPr/>
            <p:nvPr/>
          </p:nvSpPr>
          <p:spPr>
            <a:xfrm>
              <a:off x="5979344" y="4466724"/>
              <a:ext cx="268963" cy="218565"/>
            </a:xfrm>
            <a:custGeom>
              <a:rect b="b" l="l" r="r" t="t"/>
              <a:pathLst>
                <a:path extrusionOk="0" h="56807" w="69906">
                  <a:moveTo>
                    <a:pt x="28194" y="467"/>
                  </a:moveTo>
                  <a:cubicBezTo>
                    <a:pt x="28200" y="467"/>
                    <a:pt x="28206" y="468"/>
                    <a:pt x="28211" y="471"/>
                  </a:cubicBezTo>
                  <a:cubicBezTo>
                    <a:pt x="28243" y="471"/>
                    <a:pt x="28260" y="502"/>
                    <a:pt x="28275" y="519"/>
                  </a:cubicBezTo>
                  <a:cubicBezTo>
                    <a:pt x="28260" y="534"/>
                    <a:pt x="28228" y="550"/>
                    <a:pt x="28196" y="566"/>
                  </a:cubicBezTo>
                  <a:lnTo>
                    <a:pt x="28133" y="502"/>
                  </a:lnTo>
                  <a:cubicBezTo>
                    <a:pt x="28145" y="490"/>
                    <a:pt x="28169" y="467"/>
                    <a:pt x="28194" y="467"/>
                  </a:cubicBezTo>
                  <a:close/>
                  <a:moveTo>
                    <a:pt x="24640" y="1166"/>
                  </a:moveTo>
                  <a:cubicBezTo>
                    <a:pt x="24703" y="1166"/>
                    <a:pt x="24782" y="1198"/>
                    <a:pt x="24814" y="1246"/>
                  </a:cubicBezTo>
                  <a:cubicBezTo>
                    <a:pt x="24877" y="1309"/>
                    <a:pt x="24782" y="1482"/>
                    <a:pt x="24671" y="1482"/>
                  </a:cubicBezTo>
                  <a:lnTo>
                    <a:pt x="24513" y="1482"/>
                  </a:lnTo>
                  <a:cubicBezTo>
                    <a:pt x="24418" y="1467"/>
                    <a:pt x="24371" y="1467"/>
                    <a:pt x="24340" y="1451"/>
                  </a:cubicBezTo>
                  <a:cubicBezTo>
                    <a:pt x="24292" y="1419"/>
                    <a:pt x="24213" y="1387"/>
                    <a:pt x="24197" y="1324"/>
                  </a:cubicBezTo>
                  <a:cubicBezTo>
                    <a:pt x="24165" y="1246"/>
                    <a:pt x="24245" y="1229"/>
                    <a:pt x="24340" y="1229"/>
                  </a:cubicBezTo>
                  <a:cubicBezTo>
                    <a:pt x="24435" y="1229"/>
                    <a:pt x="24545" y="1166"/>
                    <a:pt x="24640" y="1166"/>
                  </a:cubicBezTo>
                  <a:close/>
                  <a:moveTo>
                    <a:pt x="22254" y="1609"/>
                  </a:moveTo>
                  <a:lnTo>
                    <a:pt x="22317" y="1657"/>
                  </a:lnTo>
                  <a:lnTo>
                    <a:pt x="22237" y="1672"/>
                  </a:lnTo>
                  <a:lnTo>
                    <a:pt x="22237" y="1672"/>
                  </a:lnTo>
                  <a:lnTo>
                    <a:pt x="22254" y="1609"/>
                  </a:lnTo>
                  <a:close/>
                  <a:moveTo>
                    <a:pt x="26301" y="1397"/>
                  </a:moveTo>
                  <a:cubicBezTo>
                    <a:pt x="26379" y="1397"/>
                    <a:pt x="26466" y="1408"/>
                    <a:pt x="26599" y="1419"/>
                  </a:cubicBezTo>
                  <a:cubicBezTo>
                    <a:pt x="26458" y="1545"/>
                    <a:pt x="26378" y="1625"/>
                    <a:pt x="26300" y="1672"/>
                  </a:cubicBezTo>
                  <a:cubicBezTo>
                    <a:pt x="26294" y="1674"/>
                    <a:pt x="26288" y="1675"/>
                    <a:pt x="26282" y="1675"/>
                  </a:cubicBezTo>
                  <a:cubicBezTo>
                    <a:pt x="26231" y="1675"/>
                    <a:pt x="26153" y="1620"/>
                    <a:pt x="26125" y="1577"/>
                  </a:cubicBezTo>
                  <a:cubicBezTo>
                    <a:pt x="26078" y="1499"/>
                    <a:pt x="26125" y="1404"/>
                    <a:pt x="26205" y="1404"/>
                  </a:cubicBezTo>
                  <a:cubicBezTo>
                    <a:pt x="26237" y="1399"/>
                    <a:pt x="26268" y="1397"/>
                    <a:pt x="26301" y="1397"/>
                  </a:cubicBezTo>
                  <a:close/>
                  <a:moveTo>
                    <a:pt x="42082" y="2188"/>
                  </a:moveTo>
                  <a:cubicBezTo>
                    <a:pt x="42497" y="2188"/>
                    <a:pt x="42902" y="2299"/>
                    <a:pt x="43289" y="2573"/>
                  </a:cubicBezTo>
                  <a:cubicBezTo>
                    <a:pt x="42965" y="2643"/>
                    <a:pt x="42709" y="2682"/>
                    <a:pt x="42474" y="2682"/>
                  </a:cubicBezTo>
                  <a:cubicBezTo>
                    <a:pt x="42229" y="2682"/>
                    <a:pt x="42007" y="2639"/>
                    <a:pt x="41757" y="2542"/>
                  </a:cubicBezTo>
                  <a:cubicBezTo>
                    <a:pt x="41548" y="2467"/>
                    <a:pt x="41339" y="2462"/>
                    <a:pt x="41130" y="2462"/>
                  </a:cubicBezTo>
                  <a:lnTo>
                    <a:pt x="41130" y="2462"/>
                  </a:lnTo>
                  <a:cubicBezTo>
                    <a:pt x="41167" y="2403"/>
                    <a:pt x="41195" y="2333"/>
                    <a:pt x="41235" y="2321"/>
                  </a:cubicBezTo>
                  <a:cubicBezTo>
                    <a:pt x="41520" y="2238"/>
                    <a:pt x="41803" y="2188"/>
                    <a:pt x="42082" y="2188"/>
                  </a:cubicBezTo>
                  <a:close/>
                  <a:moveTo>
                    <a:pt x="39401" y="2241"/>
                  </a:moveTo>
                  <a:cubicBezTo>
                    <a:pt x="39791" y="2241"/>
                    <a:pt x="40179" y="2252"/>
                    <a:pt x="40556" y="2399"/>
                  </a:cubicBezTo>
                  <a:cubicBezTo>
                    <a:pt x="40716" y="2457"/>
                    <a:pt x="40904" y="2462"/>
                    <a:pt x="41068" y="2487"/>
                  </a:cubicBezTo>
                  <a:lnTo>
                    <a:pt x="41068" y="2487"/>
                  </a:lnTo>
                  <a:cubicBezTo>
                    <a:pt x="40963" y="2587"/>
                    <a:pt x="40844" y="2668"/>
                    <a:pt x="40697" y="2668"/>
                  </a:cubicBezTo>
                  <a:cubicBezTo>
                    <a:pt x="40606" y="2677"/>
                    <a:pt x="40519" y="2686"/>
                    <a:pt x="40432" y="2686"/>
                  </a:cubicBezTo>
                  <a:cubicBezTo>
                    <a:pt x="40369" y="2686"/>
                    <a:pt x="40306" y="2682"/>
                    <a:pt x="40240" y="2668"/>
                  </a:cubicBezTo>
                  <a:cubicBezTo>
                    <a:pt x="39876" y="2605"/>
                    <a:pt x="39496" y="2542"/>
                    <a:pt x="39133" y="2462"/>
                  </a:cubicBezTo>
                  <a:cubicBezTo>
                    <a:pt x="39102" y="2462"/>
                    <a:pt x="39070" y="2415"/>
                    <a:pt x="39070" y="2384"/>
                  </a:cubicBezTo>
                  <a:cubicBezTo>
                    <a:pt x="39054" y="2304"/>
                    <a:pt x="39102" y="2241"/>
                    <a:pt x="39197" y="2241"/>
                  </a:cubicBezTo>
                  <a:cubicBezTo>
                    <a:pt x="39265" y="2241"/>
                    <a:pt x="39333" y="2241"/>
                    <a:pt x="39401" y="2241"/>
                  </a:cubicBezTo>
                  <a:close/>
                  <a:moveTo>
                    <a:pt x="18227" y="2340"/>
                  </a:moveTo>
                  <a:cubicBezTo>
                    <a:pt x="18398" y="2340"/>
                    <a:pt x="18545" y="2481"/>
                    <a:pt x="18570" y="2683"/>
                  </a:cubicBezTo>
                  <a:cubicBezTo>
                    <a:pt x="18570" y="2732"/>
                    <a:pt x="18524" y="2842"/>
                    <a:pt x="18476" y="2842"/>
                  </a:cubicBezTo>
                  <a:cubicBezTo>
                    <a:pt x="18223" y="2905"/>
                    <a:pt x="17970" y="2936"/>
                    <a:pt x="17717" y="2968"/>
                  </a:cubicBezTo>
                  <a:cubicBezTo>
                    <a:pt x="17661" y="2971"/>
                    <a:pt x="17605" y="2973"/>
                    <a:pt x="17550" y="2973"/>
                  </a:cubicBezTo>
                  <a:cubicBezTo>
                    <a:pt x="17344" y="2973"/>
                    <a:pt x="17146" y="2945"/>
                    <a:pt x="16958" y="2858"/>
                  </a:cubicBezTo>
                  <a:cubicBezTo>
                    <a:pt x="16927" y="2842"/>
                    <a:pt x="16927" y="2795"/>
                    <a:pt x="16927" y="2747"/>
                  </a:cubicBezTo>
                  <a:cubicBezTo>
                    <a:pt x="16927" y="2715"/>
                    <a:pt x="16943" y="2683"/>
                    <a:pt x="16958" y="2668"/>
                  </a:cubicBezTo>
                  <a:cubicBezTo>
                    <a:pt x="16975" y="2637"/>
                    <a:pt x="17021" y="2605"/>
                    <a:pt x="17038" y="2605"/>
                  </a:cubicBezTo>
                  <a:cubicBezTo>
                    <a:pt x="17082" y="2601"/>
                    <a:pt x="17127" y="2600"/>
                    <a:pt x="17171" y="2600"/>
                  </a:cubicBezTo>
                  <a:cubicBezTo>
                    <a:pt x="17246" y="2600"/>
                    <a:pt x="17319" y="2603"/>
                    <a:pt x="17392" y="2603"/>
                  </a:cubicBezTo>
                  <a:cubicBezTo>
                    <a:pt x="17460" y="2603"/>
                    <a:pt x="17526" y="2600"/>
                    <a:pt x="17590" y="2589"/>
                  </a:cubicBezTo>
                  <a:cubicBezTo>
                    <a:pt x="17765" y="2542"/>
                    <a:pt x="17923" y="2431"/>
                    <a:pt x="18096" y="2367"/>
                  </a:cubicBezTo>
                  <a:cubicBezTo>
                    <a:pt x="18140" y="2348"/>
                    <a:pt x="18185" y="2340"/>
                    <a:pt x="18227" y="2340"/>
                  </a:cubicBezTo>
                  <a:close/>
                  <a:moveTo>
                    <a:pt x="20933" y="2546"/>
                  </a:moveTo>
                  <a:cubicBezTo>
                    <a:pt x="21076" y="2546"/>
                    <a:pt x="21212" y="2587"/>
                    <a:pt x="21320" y="2683"/>
                  </a:cubicBezTo>
                  <a:cubicBezTo>
                    <a:pt x="21368" y="2732"/>
                    <a:pt x="21415" y="2810"/>
                    <a:pt x="21400" y="2873"/>
                  </a:cubicBezTo>
                  <a:cubicBezTo>
                    <a:pt x="21400" y="2936"/>
                    <a:pt x="21337" y="3000"/>
                    <a:pt x="21274" y="3031"/>
                  </a:cubicBezTo>
                  <a:cubicBezTo>
                    <a:pt x="21210" y="3079"/>
                    <a:pt x="21131" y="3079"/>
                    <a:pt x="21052" y="3094"/>
                  </a:cubicBezTo>
                  <a:cubicBezTo>
                    <a:pt x="20863" y="3079"/>
                    <a:pt x="20751" y="2968"/>
                    <a:pt x="20705" y="2732"/>
                  </a:cubicBezTo>
                  <a:cubicBezTo>
                    <a:pt x="20705" y="2683"/>
                    <a:pt x="20751" y="2573"/>
                    <a:pt x="20800" y="2557"/>
                  </a:cubicBezTo>
                  <a:cubicBezTo>
                    <a:pt x="20844" y="2550"/>
                    <a:pt x="20889" y="2546"/>
                    <a:pt x="20933" y="2546"/>
                  </a:cubicBezTo>
                  <a:close/>
                  <a:moveTo>
                    <a:pt x="42456" y="2891"/>
                  </a:moveTo>
                  <a:cubicBezTo>
                    <a:pt x="42567" y="2891"/>
                    <a:pt x="42675" y="2911"/>
                    <a:pt x="42784" y="2953"/>
                  </a:cubicBezTo>
                  <a:cubicBezTo>
                    <a:pt x="42815" y="2953"/>
                    <a:pt x="42863" y="3016"/>
                    <a:pt x="42863" y="3016"/>
                  </a:cubicBezTo>
                  <a:cubicBezTo>
                    <a:pt x="42832" y="3079"/>
                    <a:pt x="42800" y="3142"/>
                    <a:pt x="42737" y="3158"/>
                  </a:cubicBezTo>
                  <a:cubicBezTo>
                    <a:pt x="42689" y="3189"/>
                    <a:pt x="42610" y="3189"/>
                    <a:pt x="42484" y="3189"/>
                  </a:cubicBezTo>
                  <a:cubicBezTo>
                    <a:pt x="42389" y="3174"/>
                    <a:pt x="42246" y="3126"/>
                    <a:pt x="42120" y="3079"/>
                  </a:cubicBezTo>
                  <a:cubicBezTo>
                    <a:pt x="42105" y="3079"/>
                    <a:pt x="42073" y="3031"/>
                    <a:pt x="42073" y="3000"/>
                  </a:cubicBezTo>
                  <a:cubicBezTo>
                    <a:pt x="42088" y="2968"/>
                    <a:pt x="42120" y="2936"/>
                    <a:pt x="42152" y="2936"/>
                  </a:cubicBezTo>
                  <a:cubicBezTo>
                    <a:pt x="42256" y="2907"/>
                    <a:pt x="42357" y="2891"/>
                    <a:pt x="42456" y="2891"/>
                  </a:cubicBezTo>
                  <a:close/>
                  <a:moveTo>
                    <a:pt x="53674" y="3569"/>
                  </a:moveTo>
                  <a:cubicBezTo>
                    <a:pt x="53663" y="3579"/>
                    <a:pt x="53652" y="3588"/>
                    <a:pt x="53642" y="3597"/>
                  </a:cubicBezTo>
                  <a:lnTo>
                    <a:pt x="53642" y="3597"/>
                  </a:lnTo>
                  <a:cubicBezTo>
                    <a:pt x="53642" y="3598"/>
                    <a:pt x="53642" y="3599"/>
                    <a:pt x="53642" y="3600"/>
                  </a:cubicBezTo>
                  <a:lnTo>
                    <a:pt x="53674" y="3569"/>
                  </a:lnTo>
                  <a:close/>
                  <a:moveTo>
                    <a:pt x="46071" y="4344"/>
                  </a:moveTo>
                  <a:cubicBezTo>
                    <a:pt x="46134" y="4359"/>
                    <a:pt x="46198" y="4390"/>
                    <a:pt x="46261" y="4407"/>
                  </a:cubicBezTo>
                  <a:cubicBezTo>
                    <a:pt x="46229" y="4470"/>
                    <a:pt x="46214" y="4548"/>
                    <a:pt x="46166" y="4565"/>
                  </a:cubicBezTo>
                  <a:cubicBezTo>
                    <a:pt x="46158" y="4568"/>
                    <a:pt x="46148" y="4569"/>
                    <a:pt x="46138" y="4569"/>
                  </a:cubicBezTo>
                  <a:cubicBezTo>
                    <a:pt x="46088" y="4569"/>
                    <a:pt x="46019" y="4540"/>
                    <a:pt x="45993" y="4502"/>
                  </a:cubicBezTo>
                  <a:cubicBezTo>
                    <a:pt x="45945" y="4422"/>
                    <a:pt x="45976" y="4359"/>
                    <a:pt x="46071" y="4344"/>
                  </a:cubicBezTo>
                  <a:close/>
                  <a:moveTo>
                    <a:pt x="47946" y="4790"/>
                  </a:moveTo>
                  <a:cubicBezTo>
                    <a:pt x="47964" y="4790"/>
                    <a:pt x="47984" y="4794"/>
                    <a:pt x="47999" y="4801"/>
                  </a:cubicBezTo>
                  <a:cubicBezTo>
                    <a:pt x="48016" y="4801"/>
                    <a:pt x="48031" y="4833"/>
                    <a:pt x="48047" y="4865"/>
                  </a:cubicBezTo>
                  <a:cubicBezTo>
                    <a:pt x="48016" y="4881"/>
                    <a:pt x="47984" y="4913"/>
                    <a:pt x="47968" y="4913"/>
                  </a:cubicBezTo>
                  <a:cubicBezTo>
                    <a:pt x="47873" y="4896"/>
                    <a:pt x="47841" y="4865"/>
                    <a:pt x="47905" y="4801"/>
                  </a:cubicBezTo>
                  <a:cubicBezTo>
                    <a:pt x="47913" y="4794"/>
                    <a:pt x="47929" y="4790"/>
                    <a:pt x="47946" y="4790"/>
                  </a:cubicBezTo>
                  <a:close/>
                  <a:moveTo>
                    <a:pt x="33602" y="5750"/>
                  </a:moveTo>
                  <a:lnTo>
                    <a:pt x="33648" y="5766"/>
                  </a:lnTo>
                  <a:lnTo>
                    <a:pt x="33617" y="5813"/>
                  </a:lnTo>
                  <a:lnTo>
                    <a:pt x="33602" y="5750"/>
                  </a:lnTo>
                  <a:close/>
                  <a:moveTo>
                    <a:pt x="45803" y="5102"/>
                  </a:moveTo>
                  <a:cubicBezTo>
                    <a:pt x="46214" y="5181"/>
                    <a:pt x="46562" y="5402"/>
                    <a:pt x="46815" y="5734"/>
                  </a:cubicBezTo>
                  <a:cubicBezTo>
                    <a:pt x="46846" y="5781"/>
                    <a:pt x="46846" y="5876"/>
                    <a:pt x="46815" y="5939"/>
                  </a:cubicBezTo>
                  <a:cubicBezTo>
                    <a:pt x="46783" y="5987"/>
                    <a:pt x="46688" y="6003"/>
                    <a:pt x="46625" y="6051"/>
                  </a:cubicBezTo>
                  <a:cubicBezTo>
                    <a:pt x="46246" y="5987"/>
                    <a:pt x="45945" y="5750"/>
                    <a:pt x="45660" y="5513"/>
                  </a:cubicBezTo>
                  <a:cubicBezTo>
                    <a:pt x="45645" y="5497"/>
                    <a:pt x="45613" y="5450"/>
                    <a:pt x="45613" y="5418"/>
                  </a:cubicBezTo>
                  <a:cubicBezTo>
                    <a:pt x="45597" y="5339"/>
                    <a:pt x="45582" y="5260"/>
                    <a:pt x="45613" y="5212"/>
                  </a:cubicBezTo>
                  <a:cubicBezTo>
                    <a:pt x="45645" y="5149"/>
                    <a:pt x="45740" y="5102"/>
                    <a:pt x="45803" y="5102"/>
                  </a:cubicBezTo>
                  <a:close/>
                  <a:moveTo>
                    <a:pt x="15837" y="5181"/>
                  </a:moveTo>
                  <a:cubicBezTo>
                    <a:pt x="16184" y="5197"/>
                    <a:pt x="16279" y="5339"/>
                    <a:pt x="16184" y="5560"/>
                  </a:cubicBezTo>
                  <a:cubicBezTo>
                    <a:pt x="16136" y="5655"/>
                    <a:pt x="16058" y="5734"/>
                    <a:pt x="16010" y="5829"/>
                  </a:cubicBezTo>
                  <a:cubicBezTo>
                    <a:pt x="15978" y="5893"/>
                    <a:pt x="15995" y="5971"/>
                    <a:pt x="15978" y="6034"/>
                  </a:cubicBezTo>
                  <a:cubicBezTo>
                    <a:pt x="15952" y="6088"/>
                    <a:pt x="15838" y="6117"/>
                    <a:pt x="15736" y="6117"/>
                  </a:cubicBezTo>
                  <a:cubicBezTo>
                    <a:pt x="15659" y="6117"/>
                    <a:pt x="15588" y="6100"/>
                    <a:pt x="15567" y="6066"/>
                  </a:cubicBezTo>
                  <a:cubicBezTo>
                    <a:pt x="15473" y="5861"/>
                    <a:pt x="15378" y="5671"/>
                    <a:pt x="15315" y="5465"/>
                  </a:cubicBezTo>
                  <a:cubicBezTo>
                    <a:pt x="15299" y="5418"/>
                    <a:pt x="15363" y="5307"/>
                    <a:pt x="15409" y="5292"/>
                  </a:cubicBezTo>
                  <a:cubicBezTo>
                    <a:pt x="15584" y="5229"/>
                    <a:pt x="15774" y="5197"/>
                    <a:pt x="15837" y="5181"/>
                  </a:cubicBezTo>
                  <a:close/>
                  <a:moveTo>
                    <a:pt x="48047" y="5450"/>
                  </a:moveTo>
                  <a:cubicBezTo>
                    <a:pt x="48284" y="5450"/>
                    <a:pt x="48490" y="5545"/>
                    <a:pt x="48680" y="5686"/>
                  </a:cubicBezTo>
                  <a:lnTo>
                    <a:pt x="48648" y="5655"/>
                  </a:lnTo>
                  <a:cubicBezTo>
                    <a:pt x="49249" y="5655"/>
                    <a:pt x="49675" y="6019"/>
                    <a:pt x="50086" y="6413"/>
                  </a:cubicBezTo>
                  <a:cubicBezTo>
                    <a:pt x="50102" y="6445"/>
                    <a:pt x="50070" y="6540"/>
                    <a:pt x="50039" y="6603"/>
                  </a:cubicBezTo>
                  <a:cubicBezTo>
                    <a:pt x="50039" y="6635"/>
                    <a:pt x="49991" y="6666"/>
                    <a:pt x="49959" y="6666"/>
                  </a:cubicBezTo>
                  <a:cubicBezTo>
                    <a:pt x="49900" y="6670"/>
                    <a:pt x="49842" y="6672"/>
                    <a:pt x="49783" y="6672"/>
                  </a:cubicBezTo>
                  <a:cubicBezTo>
                    <a:pt x="49543" y="6672"/>
                    <a:pt x="49306" y="6639"/>
                    <a:pt x="49091" y="6525"/>
                  </a:cubicBezTo>
                  <a:cubicBezTo>
                    <a:pt x="48790" y="6382"/>
                    <a:pt x="48505" y="6177"/>
                    <a:pt x="48189" y="6097"/>
                  </a:cubicBezTo>
                  <a:cubicBezTo>
                    <a:pt x="48111" y="6066"/>
                    <a:pt x="47921" y="5576"/>
                    <a:pt x="47953" y="5497"/>
                  </a:cubicBezTo>
                  <a:cubicBezTo>
                    <a:pt x="47968" y="5482"/>
                    <a:pt x="48016" y="5450"/>
                    <a:pt x="48047" y="5450"/>
                  </a:cubicBezTo>
                  <a:close/>
                  <a:moveTo>
                    <a:pt x="14579" y="5304"/>
                  </a:moveTo>
                  <a:cubicBezTo>
                    <a:pt x="14691" y="5304"/>
                    <a:pt x="14855" y="5504"/>
                    <a:pt x="14825" y="5608"/>
                  </a:cubicBezTo>
                  <a:cubicBezTo>
                    <a:pt x="14762" y="5781"/>
                    <a:pt x="14699" y="5956"/>
                    <a:pt x="14604" y="6114"/>
                  </a:cubicBezTo>
                  <a:cubicBezTo>
                    <a:pt x="14524" y="6272"/>
                    <a:pt x="14398" y="6413"/>
                    <a:pt x="14177" y="6430"/>
                  </a:cubicBezTo>
                  <a:cubicBezTo>
                    <a:pt x="14035" y="6445"/>
                    <a:pt x="13892" y="6493"/>
                    <a:pt x="13734" y="6525"/>
                  </a:cubicBezTo>
                  <a:cubicBezTo>
                    <a:pt x="13715" y="6529"/>
                    <a:pt x="13696" y="6531"/>
                    <a:pt x="13679" y="6531"/>
                  </a:cubicBezTo>
                  <a:cubicBezTo>
                    <a:pt x="13553" y="6531"/>
                    <a:pt x="13470" y="6429"/>
                    <a:pt x="13386" y="6192"/>
                  </a:cubicBezTo>
                  <a:cubicBezTo>
                    <a:pt x="13371" y="6161"/>
                    <a:pt x="13371" y="6114"/>
                    <a:pt x="13340" y="6097"/>
                  </a:cubicBezTo>
                  <a:cubicBezTo>
                    <a:pt x="13316" y="6080"/>
                    <a:pt x="13290" y="6071"/>
                    <a:pt x="13266" y="6071"/>
                  </a:cubicBezTo>
                  <a:cubicBezTo>
                    <a:pt x="13226" y="6071"/>
                    <a:pt x="13191" y="6096"/>
                    <a:pt x="13181" y="6145"/>
                  </a:cubicBezTo>
                  <a:cubicBezTo>
                    <a:pt x="13070" y="6493"/>
                    <a:pt x="12817" y="6603"/>
                    <a:pt x="12501" y="6635"/>
                  </a:cubicBezTo>
                  <a:cubicBezTo>
                    <a:pt x="12444" y="6721"/>
                    <a:pt x="12373" y="6795"/>
                    <a:pt x="12266" y="6795"/>
                  </a:cubicBezTo>
                  <a:cubicBezTo>
                    <a:pt x="12255" y="6795"/>
                    <a:pt x="12244" y="6794"/>
                    <a:pt x="12233" y="6793"/>
                  </a:cubicBezTo>
                  <a:cubicBezTo>
                    <a:pt x="12122" y="6793"/>
                    <a:pt x="12012" y="6778"/>
                    <a:pt x="11901" y="6761"/>
                  </a:cubicBezTo>
                  <a:cubicBezTo>
                    <a:pt x="11648" y="6919"/>
                    <a:pt x="11395" y="7094"/>
                    <a:pt x="11158" y="7252"/>
                  </a:cubicBezTo>
                  <a:cubicBezTo>
                    <a:pt x="11091" y="7295"/>
                    <a:pt x="11025" y="7316"/>
                    <a:pt x="10963" y="7316"/>
                  </a:cubicBezTo>
                  <a:cubicBezTo>
                    <a:pt x="10824" y="7316"/>
                    <a:pt x="10712" y="7207"/>
                    <a:pt x="10668" y="6999"/>
                  </a:cubicBezTo>
                  <a:cubicBezTo>
                    <a:pt x="10621" y="6809"/>
                    <a:pt x="10605" y="6635"/>
                    <a:pt x="10794" y="6508"/>
                  </a:cubicBezTo>
                  <a:cubicBezTo>
                    <a:pt x="10983" y="6373"/>
                    <a:pt x="11150" y="6227"/>
                    <a:pt x="11382" y="6227"/>
                  </a:cubicBezTo>
                  <a:cubicBezTo>
                    <a:pt x="11421" y="6227"/>
                    <a:pt x="11463" y="6231"/>
                    <a:pt x="11506" y="6240"/>
                  </a:cubicBezTo>
                  <a:cubicBezTo>
                    <a:pt x="11543" y="6249"/>
                    <a:pt x="11590" y="6258"/>
                    <a:pt x="11636" y="6258"/>
                  </a:cubicBezTo>
                  <a:cubicBezTo>
                    <a:pt x="11669" y="6258"/>
                    <a:pt x="11701" y="6253"/>
                    <a:pt x="11727" y="6240"/>
                  </a:cubicBezTo>
                  <a:cubicBezTo>
                    <a:pt x="11788" y="6213"/>
                    <a:pt x="11843" y="6201"/>
                    <a:pt x="11892" y="6201"/>
                  </a:cubicBezTo>
                  <a:cubicBezTo>
                    <a:pt x="12101" y="6201"/>
                    <a:pt x="12228" y="6406"/>
                    <a:pt x="12406" y="6508"/>
                  </a:cubicBezTo>
                  <a:cubicBezTo>
                    <a:pt x="12501" y="6382"/>
                    <a:pt x="12596" y="6272"/>
                    <a:pt x="12676" y="6145"/>
                  </a:cubicBezTo>
                  <a:cubicBezTo>
                    <a:pt x="12849" y="5844"/>
                    <a:pt x="13118" y="5655"/>
                    <a:pt x="13466" y="5576"/>
                  </a:cubicBezTo>
                  <a:cubicBezTo>
                    <a:pt x="13829" y="5497"/>
                    <a:pt x="14193" y="5402"/>
                    <a:pt x="14556" y="5307"/>
                  </a:cubicBezTo>
                  <a:cubicBezTo>
                    <a:pt x="14563" y="5305"/>
                    <a:pt x="14571" y="5304"/>
                    <a:pt x="14579" y="5304"/>
                  </a:cubicBezTo>
                  <a:close/>
                  <a:moveTo>
                    <a:pt x="12992" y="9037"/>
                  </a:moveTo>
                  <a:cubicBezTo>
                    <a:pt x="13039" y="9085"/>
                    <a:pt x="13087" y="9117"/>
                    <a:pt x="13118" y="9164"/>
                  </a:cubicBezTo>
                  <a:cubicBezTo>
                    <a:pt x="13070" y="9212"/>
                    <a:pt x="13023" y="9275"/>
                    <a:pt x="12992" y="9275"/>
                  </a:cubicBezTo>
                  <a:cubicBezTo>
                    <a:pt x="12912" y="9275"/>
                    <a:pt x="12881" y="9195"/>
                    <a:pt x="12912" y="9100"/>
                  </a:cubicBezTo>
                  <a:cubicBezTo>
                    <a:pt x="12929" y="9069"/>
                    <a:pt x="12975" y="9054"/>
                    <a:pt x="12992" y="9037"/>
                  </a:cubicBezTo>
                  <a:close/>
                  <a:moveTo>
                    <a:pt x="11569" y="8942"/>
                  </a:moveTo>
                  <a:cubicBezTo>
                    <a:pt x="11601" y="9037"/>
                    <a:pt x="11664" y="9117"/>
                    <a:pt x="11633" y="9164"/>
                  </a:cubicBezTo>
                  <a:cubicBezTo>
                    <a:pt x="11475" y="9496"/>
                    <a:pt x="11648" y="9844"/>
                    <a:pt x="11553" y="10175"/>
                  </a:cubicBezTo>
                  <a:cubicBezTo>
                    <a:pt x="11443" y="10586"/>
                    <a:pt x="11222" y="10855"/>
                    <a:pt x="10826" y="10997"/>
                  </a:cubicBezTo>
                  <a:cubicBezTo>
                    <a:pt x="10794" y="11013"/>
                    <a:pt x="10763" y="11029"/>
                    <a:pt x="10731" y="11029"/>
                  </a:cubicBezTo>
                  <a:cubicBezTo>
                    <a:pt x="9831" y="11123"/>
                    <a:pt x="9119" y="11661"/>
                    <a:pt x="8345" y="12040"/>
                  </a:cubicBezTo>
                  <a:cubicBezTo>
                    <a:pt x="8312" y="12053"/>
                    <a:pt x="8274" y="12060"/>
                    <a:pt x="8235" y="12060"/>
                  </a:cubicBezTo>
                  <a:cubicBezTo>
                    <a:pt x="8088" y="12060"/>
                    <a:pt x="7917" y="11972"/>
                    <a:pt x="7855" y="11835"/>
                  </a:cubicBezTo>
                  <a:cubicBezTo>
                    <a:pt x="7760" y="11661"/>
                    <a:pt x="7728" y="11471"/>
                    <a:pt x="7808" y="11298"/>
                  </a:cubicBezTo>
                  <a:cubicBezTo>
                    <a:pt x="7871" y="11155"/>
                    <a:pt x="7966" y="11029"/>
                    <a:pt x="8044" y="10902"/>
                  </a:cubicBezTo>
                  <a:cubicBezTo>
                    <a:pt x="8377" y="10413"/>
                    <a:pt x="8834" y="10097"/>
                    <a:pt x="9372" y="9891"/>
                  </a:cubicBezTo>
                  <a:cubicBezTo>
                    <a:pt x="9461" y="9849"/>
                    <a:pt x="9548" y="9832"/>
                    <a:pt x="9635" y="9832"/>
                  </a:cubicBezTo>
                  <a:cubicBezTo>
                    <a:pt x="9780" y="9832"/>
                    <a:pt x="9926" y="9879"/>
                    <a:pt x="10084" y="9939"/>
                  </a:cubicBezTo>
                  <a:cubicBezTo>
                    <a:pt x="10605" y="9543"/>
                    <a:pt x="11064" y="9212"/>
                    <a:pt x="11569" y="8942"/>
                  </a:cubicBezTo>
                  <a:close/>
                  <a:moveTo>
                    <a:pt x="9652" y="13918"/>
                  </a:moveTo>
                  <a:cubicBezTo>
                    <a:pt x="9710" y="13918"/>
                    <a:pt x="9776" y="13958"/>
                    <a:pt x="9831" y="13985"/>
                  </a:cubicBezTo>
                  <a:cubicBezTo>
                    <a:pt x="9846" y="13985"/>
                    <a:pt x="9862" y="14031"/>
                    <a:pt x="9862" y="14063"/>
                  </a:cubicBezTo>
                  <a:cubicBezTo>
                    <a:pt x="9794" y="14240"/>
                    <a:pt x="9657" y="14323"/>
                    <a:pt x="9429" y="14323"/>
                  </a:cubicBezTo>
                  <a:cubicBezTo>
                    <a:pt x="9392" y="14323"/>
                    <a:pt x="9351" y="14320"/>
                    <a:pt x="9309" y="14316"/>
                  </a:cubicBezTo>
                  <a:cubicBezTo>
                    <a:pt x="9277" y="14316"/>
                    <a:pt x="9230" y="14284"/>
                    <a:pt x="9230" y="14253"/>
                  </a:cubicBezTo>
                  <a:cubicBezTo>
                    <a:pt x="9214" y="14221"/>
                    <a:pt x="9230" y="14174"/>
                    <a:pt x="9262" y="14158"/>
                  </a:cubicBezTo>
                  <a:cubicBezTo>
                    <a:pt x="9372" y="14063"/>
                    <a:pt x="9498" y="13985"/>
                    <a:pt x="9625" y="13921"/>
                  </a:cubicBezTo>
                  <a:cubicBezTo>
                    <a:pt x="9634" y="13919"/>
                    <a:pt x="9643" y="13918"/>
                    <a:pt x="9652" y="13918"/>
                  </a:cubicBezTo>
                  <a:close/>
                  <a:moveTo>
                    <a:pt x="4852" y="14632"/>
                  </a:moveTo>
                  <a:cubicBezTo>
                    <a:pt x="4915" y="14649"/>
                    <a:pt x="4963" y="14680"/>
                    <a:pt x="5010" y="14712"/>
                  </a:cubicBezTo>
                  <a:lnTo>
                    <a:pt x="4946" y="14775"/>
                  </a:lnTo>
                  <a:cubicBezTo>
                    <a:pt x="4883" y="14743"/>
                    <a:pt x="4836" y="14727"/>
                    <a:pt x="4773" y="14695"/>
                  </a:cubicBezTo>
                  <a:cubicBezTo>
                    <a:pt x="4805" y="14680"/>
                    <a:pt x="4836" y="14632"/>
                    <a:pt x="4852" y="14632"/>
                  </a:cubicBezTo>
                  <a:close/>
                  <a:moveTo>
                    <a:pt x="9420" y="14838"/>
                  </a:moveTo>
                  <a:cubicBezTo>
                    <a:pt x="9483" y="14838"/>
                    <a:pt x="9530" y="14885"/>
                    <a:pt x="9593" y="14917"/>
                  </a:cubicBezTo>
                  <a:cubicBezTo>
                    <a:pt x="9546" y="14980"/>
                    <a:pt x="9515" y="15028"/>
                    <a:pt x="9467" y="15075"/>
                  </a:cubicBezTo>
                  <a:cubicBezTo>
                    <a:pt x="9451" y="15106"/>
                    <a:pt x="9403" y="15123"/>
                    <a:pt x="9372" y="15123"/>
                  </a:cubicBezTo>
                  <a:cubicBezTo>
                    <a:pt x="9361" y="15128"/>
                    <a:pt x="9351" y="15129"/>
                    <a:pt x="9340" y="15129"/>
                  </a:cubicBezTo>
                  <a:cubicBezTo>
                    <a:pt x="9319" y="15129"/>
                    <a:pt x="9298" y="15123"/>
                    <a:pt x="9277" y="15123"/>
                  </a:cubicBezTo>
                  <a:cubicBezTo>
                    <a:pt x="9262" y="15091"/>
                    <a:pt x="9214" y="15059"/>
                    <a:pt x="9230" y="15028"/>
                  </a:cubicBezTo>
                  <a:cubicBezTo>
                    <a:pt x="9230" y="14917"/>
                    <a:pt x="9309" y="14838"/>
                    <a:pt x="9420" y="14838"/>
                  </a:cubicBezTo>
                  <a:close/>
                  <a:moveTo>
                    <a:pt x="9104" y="15802"/>
                  </a:moveTo>
                  <a:cubicBezTo>
                    <a:pt x="9135" y="15802"/>
                    <a:pt x="9167" y="15850"/>
                    <a:pt x="9167" y="15881"/>
                  </a:cubicBezTo>
                  <a:cubicBezTo>
                    <a:pt x="9182" y="15991"/>
                    <a:pt x="9072" y="16086"/>
                    <a:pt x="8946" y="16086"/>
                  </a:cubicBezTo>
                  <a:cubicBezTo>
                    <a:pt x="8929" y="16071"/>
                    <a:pt x="8898" y="16023"/>
                    <a:pt x="8882" y="16008"/>
                  </a:cubicBezTo>
                  <a:cubicBezTo>
                    <a:pt x="8898" y="15865"/>
                    <a:pt x="8961" y="15802"/>
                    <a:pt x="9104" y="15802"/>
                  </a:cubicBezTo>
                  <a:close/>
                  <a:moveTo>
                    <a:pt x="2734" y="17209"/>
                  </a:moveTo>
                  <a:cubicBezTo>
                    <a:pt x="2734" y="17241"/>
                    <a:pt x="2765" y="17287"/>
                    <a:pt x="2765" y="17304"/>
                  </a:cubicBezTo>
                  <a:cubicBezTo>
                    <a:pt x="2765" y="17335"/>
                    <a:pt x="2719" y="17367"/>
                    <a:pt x="2702" y="17399"/>
                  </a:cubicBezTo>
                  <a:cubicBezTo>
                    <a:pt x="2687" y="17367"/>
                    <a:pt x="2670" y="17335"/>
                    <a:pt x="2670" y="17304"/>
                  </a:cubicBezTo>
                  <a:cubicBezTo>
                    <a:pt x="2670" y="17272"/>
                    <a:pt x="2702" y="17241"/>
                    <a:pt x="2734" y="17209"/>
                  </a:cubicBezTo>
                  <a:close/>
                  <a:moveTo>
                    <a:pt x="7523" y="17715"/>
                  </a:moveTo>
                  <a:cubicBezTo>
                    <a:pt x="7538" y="17746"/>
                    <a:pt x="7538" y="17778"/>
                    <a:pt x="7555" y="17793"/>
                  </a:cubicBezTo>
                  <a:cubicBezTo>
                    <a:pt x="7538" y="17810"/>
                    <a:pt x="7523" y="17841"/>
                    <a:pt x="7507" y="17856"/>
                  </a:cubicBezTo>
                  <a:cubicBezTo>
                    <a:pt x="7492" y="17825"/>
                    <a:pt x="7475" y="17810"/>
                    <a:pt x="7475" y="17778"/>
                  </a:cubicBezTo>
                  <a:cubicBezTo>
                    <a:pt x="7475" y="17761"/>
                    <a:pt x="7507" y="17746"/>
                    <a:pt x="7523" y="17715"/>
                  </a:cubicBezTo>
                  <a:close/>
                  <a:moveTo>
                    <a:pt x="64145" y="18626"/>
                  </a:moveTo>
                  <a:cubicBezTo>
                    <a:pt x="64156" y="18626"/>
                    <a:pt x="64169" y="18647"/>
                    <a:pt x="64178" y="18691"/>
                  </a:cubicBezTo>
                  <a:lnTo>
                    <a:pt x="64178" y="18691"/>
                  </a:lnTo>
                  <a:lnTo>
                    <a:pt x="64121" y="18663"/>
                  </a:lnTo>
                  <a:cubicBezTo>
                    <a:pt x="64127" y="18639"/>
                    <a:pt x="64136" y="18626"/>
                    <a:pt x="64145" y="18626"/>
                  </a:cubicBezTo>
                  <a:close/>
                  <a:moveTo>
                    <a:pt x="1170" y="19184"/>
                  </a:moveTo>
                  <a:cubicBezTo>
                    <a:pt x="1216" y="19200"/>
                    <a:pt x="1264" y="19216"/>
                    <a:pt x="1280" y="19232"/>
                  </a:cubicBezTo>
                  <a:cubicBezTo>
                    <a:pt x="1280" y="19297"/>
                    <a:pt x="1250" y="19339"/>
                    <a:pt x="1206" y="19339"/>
                  </a:cubicBezTo>
                  <a:cubicBezTo>
                    <a:pt x="1186" y="19339"/>
                    <a:pt x="1163" y="19330"/>
                    <a:pt x="1138" y="19310"/>
                  </a:cubicBezTo>
                  <a:cubicBezTo>
                    <a:pt x="1085" y="19284"/>
                    <a:pt x="1043" y="19236"/>
                    <a:pt x="1004" y="19184"/>
                  </a:cubicBezTo>
                  <a:close/>
                  <a:moveTo>
                    <a:pt x="64212" y="18741"/>
                  </a:moveTo>
                  <a:cubicBezTo>
                    <a:pt x="64445" y="18871"/>
                    <a:pt x="64552" y="19098"/>
                    <a:pt x="64643" y="19327"/>
                  </a:cubicBezTo>
                  <a:cubicBezTo>
                    <a:pt x="64674" y="19422"/>
                    <a:pt x="64643" y="19548"/>
                    <a:pt x="64643" y="19658"/>
                  </a:cubicBezTo>
                  <a:cubicBezTo>
                    <a:pt x="64626" y="19690"/>
                    <a:pt x="64611" y="19721"/>
                    <a:pt x="64580" y="19738"/>
                  </a:cubicBezTo>
                  <a:cubicBezTo>
                    <a:pt x="64571" y="19745"/>
                    <a:pt x="64551" y="19749"/>
                    <a:pt x="64534" y="19749"/>
                  </a:cubicBezTo>
                  <a:cubicBezTo>
                    <a:pt x="64516" y="19749"/>
                    <a:pt x="64500" y="19745"/>
                    <a:pt x="64500" y="19738"/>
                  </a:cubicBezTo>
                  <a:cubicBezTo>
                    <a:pt x="64301" y="19430"/>
                    <a:pt x="64176" y="19107"/>
                    <a:pt x="64212" y="18741"/>
                  </a:cubicBezTo>
                  <a:close/>
                  <a:moveTo>
                    <a:pt x="2665" y="20744"/>
                  </a:moveTo>
                  <a:cubicBezTo>
                    <a:pt x="2701" y="20744"/>
                    <a:pt x="2733" y="20769"/>
                    <a:pt x="2750" y="20813"/>
                  </a:cubicBezTo>
                  <a:cubicBezTo>
                    <a:pt x="2765" y="20844"/>
                    <a:pt x="2750" y="20891"/>
                    <a:pt x="2750" y="20923"/>
                  </a:cubicBezTo>
                  <a:cubicBezTo>
                    <a:pt x="2695" y="20991"/>
                    <a:pt x="2641" y="21072"/>
                    <a:pt x="2545" y="21072"/>
                  </a:cubicBezTo>
                  <a:cubicBezTo>
                    <a:pt x="2530" y="21072"/>
                    <a:pt x="2514" y="21070"/>
                    <a:pt x="2497" y="21065"/>
                  </a:cubicBezTo>
                  <a:cubicBezTo>
                    <a:pt x="2481" y="21065"/>
                    <a:pt x="2449" y="21002"/>
                    <a:pt x="2466" y="20971"/>
                  </a:cubicBezTo>
                  <a:cubicBezTo>
                    <a:pt x="2497" y="20907"/>
                    <a:pt x="2529" y="20844"/>
                    <a:pt x="2576" y="20796"/>
                  </a:cubicBezTo>
                  <a:cubicBezTo>
                    <a:pt x="2604" y="20761"/>
                    <a:pt x="2636" y="20744"/>
                    <a:pt x="2665" y="20744"/>
                  </a:cubicBezTo>
                  <a:close/>
                  <a:moveTo>
                    <a:pt x="3604" y="21808"/>
                  </a:moveTo>
                  <a:cubicBezTo>
                    <a:pt x="3604" y="21824"/>
                    <a:pt x="3619" y="21856"/>
                    <a:pt x="3604" y="21871"/>
                  </a:cubicBezTo>
                  <a:cubicBezTo>
                    <a:pt x="3589" y="21885"/>
                    <a:pt x="3563" y="21899"/>
                    <a:pt x="3535" y="21902"/>
                  </a:cubicBezTo>
                  <a:lnTo>
                    <a:pt x="3535" y="21902"/>
                  </a:lnTo>
                  <a:cubicBezTo>
                    <a:pt x="3530" y="21843"/>
                    <a:pt x="3550" y="21808"/>
                    <a:pt x="3604" y="21808"/>
                  </a:cubicBezTo>
                  <a:close/>
                  <a:moveTo>
                    <a:pt x="3496" y="21930"/>
                  </a:moveTo>
                  <a:cubicBezTo>
                    <a:pt x="3499" y="21930"/>
                    <a:pt x="3503" y="21930"/>
                    <a:pt x="3507" y="21930"/>
                  </a:cubicBezTo>
                  <a:lnTo>
                    <a:pt x="3507" y="21930"/>
                  </a:lnTo>
                  <a:cubicBezTo>
                    <a:pt x="3491" y="21952"/>
                    <a:pt x="3472" y="21971"/>
                    <a:pt x="3461" y="21982"/>
                  </a:cubicBezTo>
                  <a:cubicBezTo>
                    <a:pt x="3422" y="21956"/>
                    <a:pt x="3437" y="21930"/>
                    <a:pt x="3496" y="21930"/>
                  </a:cubicBezTo>
                  <a:close/>
                  <a:moveTo>
                    <a:pt x="4533" y="22423"/>
                  </a:moveTo>
                  <a:cubicBezTo>
                    <a:pt x="4539" y="22423"/>
                    <a:pt x="4546" y="22424"/>
                    <a:pt x="4552" y="22425"/>
                  </a:cubicBezTo>
                  <a:cubicBezTo>
                    <a:pt x="4567" y="22440"/>
                    <a:pt x="4615" y="22488"/>
                    <a:pt x="4615" y="22519"/>
                  </a:cubicBezTo>
                  <a:cubicBezTo>
                    <a:pt x="4584" y="22583"/>
                    <a:pt x="4552" y="22661"/>
                    <a:pt x="4520" y="22709"/>
                  </a:cubicBezTo>
                  <a:cubicBezTo>
                    <a:pt x="4512" y="22725"/>
                    <a:pt x="4493" y="22729"/>
                    <a:pt x="4472" y="22729"/>
                  </a:cubicBezTo>
                  <a:cubicBezTo>
                    <a:pt x="4449" y="22729"/>
                    <a:pt x="4425" y="22724"/>
                    <a:pt x="4409" y="22724"/>
                  </a:cubicBezTo>
                  <a:cubicBezTo>
                    <a:pt x="4394" y="22709"/>
                    <a:pt x="4346" y="22678"/>
                    <a:pt x="4346" y="22646"/>
                  </a:cubicBezTo>
                  <a:cubicBezTo>
                    <a:pt x="4332" y="22528"/>
                    <a:pt x="4441" y="22423"/>
                    <a:pt x="4533" y="22423"/>
                  </a:cubicBezTo>
                  <a:close/>
                  <a:moveTo>
                    <a:pt x="4915" y="23072"/>
                  </a:moveTo>
                  <a:cubicBezTo>
                    <a:pt x="4968" y="23086"/>
                    <a:pt x="5033" y="23099"/>
                    <a:pt x="5090" y="23112"/>
                  </a:cubicBezTo>
                  <a:lnTo>
                    <a:pt x="5090" y="23112"/>
                  </a:lnTo>
                  <a:cubicBezTo>
                    <a:pt x="5041" y="23151"/>
                    <a:pt x="4999" y="23189"/>
                    <a:pt x="4946" y="23215"/>
                  </a:cubicBezTo>
                  <a:cubicBezTo>
                    <a:pt x="4920" y="23230"/>
                    <a:pt x="4896" y="23237"/>
                    <a:pt x="4874" y="23237"/>
                  </a:cubicBezTo>
                  <a:cubicBezTo>
                    <a:pt x="4830" y="23237"/>
                    <a:pt x="4794" y="23209"/>
                    <a:pt x="4773" y="23167"/>
                  </a:cubicBezTo>
                  <a:cubicBezTo>
                    <a:pt x="4773" y="23152"/>
                    <a:pt x="4788" y="23104"/>
                    <a:pt x="4805" y="23088"/>
                  </a:cubicBezTo>
                  <a:cubicBezTo>
                    <a:pt x="4836" y="23072"/>
                    <a:pt x="4883" y="23072"/>
                    <a:pt x="4915" y="23072"/>
                  </a:cubicBezTo>
                  <a:close/>
                  <a:moveTo>
                    <a:pt x="5121" y="23594"/>
                  </a:moveTo>
                  <a:cubicBezTo>
                    <a:pt x="5153" y="23594"/>
                    <a:pt x="5168" y="23626"/>
                    <a:pt x="5184" y="23641"/>
                  </a:cubicBezTo>
                  <a:cubicBezTo>
                    <a:pt x="5168" y="23657"/>
                    <a:pt x="5136" y="23673"/>
                    <a:pt x="5104" y="23673"/>
                  </a:cubicBezTo>
                  <a:cubicBezTo>
                    <a:pt x="5089" y="23657"/>
                    <a:pt x="5058" y="23641"/>
                    <a:pt x="5041" y="23626"/>
                  </a:cubicBezTo>
                  <a:cubicBezTo>
                    <a:pt x="5073" y="23609"/>
                    <a:pt x="5104" y="23594"/>
                    <a:pt x="5121" y="23594"/>
                  </a:cubicBezTo>
                  <a:close/>
                  <a:moveTo>
                    <a:pt x="14366" y="23609"/>
                  </a:moveTo>
                  <a:cubicBezTo>
                    <a:pt x="14509" y="23609"/>
                    <a:pt x="14651" y="23736"/>
                    <a:pt x="14667" y="23879"/>
                  </a:cubicBezTo>
                  <a:cubicBezTo>
                    <a:pt x="14667" y="24084"/>
                    <a:pt x="14524" y="24258"/>
                    <a:pt x="14351" y="24273"/>
                  </a:cubicBezTo>
                  <a:cubicBezTo>
                    <a:pt x="14208" y="24273"/>
                    <a:pt x="14067" y="24147"/>
                    <a:pt x="14050" y="24005"/>
                  </a:cubicBezTo>
                  <a:cubicBezTo>
                    <a:pt x="14050" y="23799"/>
                    <a:pt x="14193" y="23609"/>
                    <a:pt x="14366" y="23609"/>
                  </a:cubicBezTo>
                  <a:close/>
                  <a:moveTo>
                    <a:pt x="2023" y="24463"/>
                  </a:moveTo>
                  <a:cubicBezTo>
                    <a:pt x="2023" y="24494"/>
                    <a:pt x="2055" y="24526"/>
                    <a:pt x="2038" y="24543"/>
                  </a:cubicBezTo>
                  <a:cubicBezTo>
                    <a:pt x="2003" y="24578"/>
                    <a:pt x="1967" y="24614"/>
                    <a:pt x="1932" y="24643"/>
                  </a:cubicBezTo>
                  <a:lnTo>
                    <a:pt x="1932" y="24643"/>
                  </a:lnTo>
                  <a:cubicBezTo>
                    <a:pt x="1931" y="24574"/>
                    <a:pt x="1925" y="24500"/>
                    <a:pt x="2023" y="24463"/>
                  </a:cubicBezTo>
                  <a:close/>
                  <a:moveTo>
                    <a:pt x="1915" y="24708"/>
                  </a:moveTo>
                  <a:cubicBezTo>
                    <a:pt x="1952" y="24793"/>
                    <a:pt x="1979" y="24886"/>
                    <a:pt x="2007" y="24969"/>
                  </a:cubicBezTo>
                  <a:cubicBezTo>
                    <a:pt x="2007" y="24985"/>
                    <a:pt x="1991" y="25032"/>
                    <a:pt x="1991" y="25063"/>
                  </a:cubicBezTo>
                  <a:cubicBezTo>
                    <a:pt x="1943" y="25032"/>
                    <a:pt x="1865" y="25017"/>
                    <a:pt x="1833" y="24985"/>
                  </a:cubicBezTo>
                  <a:cubicBezTo>
                    <a:pt x="1710" y="24845"/>
                    <a:pt x="1722" y="24812"/>
                    <a:pt x="1915" y="24708"/>
                  </a:cubicBezTo>
                  <a:close/>
                  <a:moveTo>
                    <a:pt x="5216" y="25902"/>
                  </a:moveTo>
                  <a:cubicBezTo>
                    <a:pt x="5231" y="25965"/>
                    <a:pt x="5279" y="26043"/>
                    <a:pt x="5263" y="26107"/>
                  </a:cubicBezTo>
                  <a:cubicBezTo>
                    <a:pt x="5251" y="26166"/>
                    <a:pt x="5204" y="26198"/>
                    <a:pt x="5149" y="26198"/>
                  </a:cubicBezTo>
                  <a:cubicBezTo>
                    <a:pt x="5130" y="26198"/>
                    <a:pt x="5110" y="26194"/>
                    <a:pt x="5089" y="26186"/>
                  </a:cubicBezTo>
                  <a:cubicBezTo>
                    <a:pt x="4994" y="26155"/>
                    <a:pt x="4963" y="26075"/>
                    <a:pt x="5026" y="25997"/>
                  </a:cubicBezTo>
                  <a:cubicBezTo>
                    <a:pt x="5073" y="25949"/>
                    <a:pt x="5153" y="25933"/>
                    <a:pt x="5216" y="25902"/>
                  </a:cubicBezTo>
                  <a:close/>
                  <a:moveTo>
                    <a:pt x="4662" y="26549"/>
                  </a:moveTo>
                  <a:cubicBezTo>
                    <a:pt x="4725" y="26549"/>
                    <a:pt x="4788" y="26549"/>
                    <a:pt x="4852" y="26566"/>
                  </a:cubicBezTo>
                  <a:cubicBezTo>
                    <a:pt x="4868" y="26566"/>
                    <a:pt x="4883" y="26597"/>
                    <a:pt x="4883" y="26629"/>
                  </a:cubicBezTo>
                  <a:lnTo>
                    <a:pt x="4694" y="26676"/>
                  </a:lnTo>
                  <a:cubicBezTo>
                    <a:pt x="4662" y="26676"/>
                    <a:pt x="4647" y="26644"/>
                    <a:pt x="4615" y="26612"/>
                  </a:cubicBezTo>
                  <a:cubicBezTo>
                    <a:pt x="4630" y="26597"/>
                    <a:pt x="4630" y="26549"/>
                    <a:pt x="4662" y="26549"/>
                  </a:cubicBezTo>
                  <a:close/>
                  <a:moveTo>
                    <a:pt x="4693" y="24451"/>
                  </a:moveTo>
                  <a:cubicBezTo>
                    <a:pt x="4892" y="24451"/>
                    <a:pt x="5099" y="24524"/>
                    <a:pt x="5311" y="24606"/>
                  </a:cubicBezTo>
                  <a:cubicBezTo>
                    <a:pt x="5469" y="24669"/>
                    <a:pt x="5532" y="24842"/>
                    <a:pt x="5405" y="24953"/>
                  </a:cubicBezTo>
                  <a:cubicBezTo>
                    <a:pt x="5168" y="25190"/>
                    <a:pt x="4931" y="25443"/>
                    <a:pt x="4678" y="25664"/>
                  </a:cubicBezTo>
                  <a:cubicBezTo>
                    <a:pt x="4535" y="25775"/>
                    <a:pt x="4362" y="25885"/>
                    <a:pt x="4188" y="25949"/>
                  </a:cubicBezTo>
                  <a:cubicBezTo>
                    <a:pt x="4046" y="26012"/>
                    <a:pt x="3903" y="26043"/>
                    <a:pt x="3825" y="26170"/>
                  </a:cubicBezTo>
                  <a:cubicBezTo>
                    <a:pt x="3825" y="26218"/>
                    <a:pt x="3808" y="26265"/>
                    <a:pt x="3825" y="26296"/>
                  </a:cubicBezTo>
                  <a:cubicBezTo>
                    <a:pt x="3966" y="26802"/>
                    <a:pt x="4141" y="27293"/>
                    <a:pt x="4725" y="27482"/>
                  </a:cubicBezTo>
                  <a:cubicBezTo>
                    <a:pt x="4868" y="27529"/>
                    <a:pt x="4931" y="27704"/>
                    <a:pt x="4900" y="27877"/>
                  </a:cubicBezTo>
                  <a:cubicBezTo>
                    <a:pt x="4868" y="28051"/>
                    <a:pt x="4820" y="28241"/>
                    <a:pt x="4757" y="28446"/>
                  </a:cubicBezTo>
                  <a:cubicBezTo>
                    <a:pt x="4567" y="28414"/>
                    <a:pt x="4409" y="28431"/>
                    <a:pt x="4283" y="28351"/>
                  </a:cubicBezTo>
                  <a:cubicBezTo>
                    <a:pt x="3888" y="28066"/>
                    <a:pt x="3477" y="27798"/>
                    <a:pt x="3256" y="27324"/>
                  </a:cubicBezTo>
                  <a:cubicBezTo>
                    <a:pt x="3081" y="26945"/>
                    <a:pt x="2765" y="26644"/>
                    <a:pt x="2655" y="26249"/>
                  </a:cubicBezTo>
                  <a:cubicBezTo>
                    <a:pt x="2260" y="25980"/>
                    <a:pt x="2402" y="25664"/>
                    <a:pt x="2592" y="25348"/>
                  </a:cubicBezTo>
                  <a:cubicBezTo>
                    <a:pt x="2497" y="25348"/>
                    <a:pt x="2449" y="25301"/>
                    <a:pt x="2481" y="25238"/>
                  </a:cubicBezTo>
                  <a:cubicBezTo>
                    <a:pt x="2489" y="25230"/>
                    <a:pt x="2509" y="25226"/>
                    <a:pt x="2529" y="25226"/>
                  </a:cubicBezTo>
                  <a:cubicBezTo>
                    <a:pt x="2548" y="25226"/>
                    <a:pt x="2568" y="25230"/>
                    <a:pt x="2576" y="25238"/>
                  </a:cubicBezTo>
                  <a:cubicBezTo>
                    <a:pt x="2592" y="25270"/>
                    <a:pt x="2592" y="25301"/>
                    <a:pt x="2607" y="25333"/>
                  </a:cubicBezTo>
                  <a:cubicBezTo>
                    <a:pt x="2892" y="25048"/>
                    <a:pt x="3256" y="24953"/>
                    <a:pt x="3635" y="24890"/>
                  </a:cubicBezTo>
                  <a:cubicBezTo>
                    <a:pt x="3808" y="24859"/>
                    <a:pt x="4015" y="24859"/>
                    <a:pt x="4156" y="24701"/>
                  </a:cubicBezTo>
                  <a:cubicBezTo>
                    <a:pt x="4325" y="24516"/>
                    <a:pt x="4505" y="24451"/>
                    <a:pt x="4693" y="24451"/>
                  </a:cubicBezTo>
                  <a:close/>
                  <a:moveTo>
                    <a:pt x="1590" y="28592"/>
                  </a:moveTo>
                  <a:cubicBezTo>
                    <a:pt x="1612" y="28592"/>
                    <a:pt x="1636" y="28596"/>
                    <a:pt x="1644" y="28604"/>
                  </a:cubicBezTo>
                  <a:cubicBezTo>
                    <a:pt x="1691" y="28652"/>
                    <a:pt x="1707" y="28715"/>
                    <a:pt x="1739" y="28778"/>
                  </a:cubicBezTo>
                  <a:cubicBezTo>
                    <a:pt x="1691" y="28825"/>
                    <a:pt x="1659" y="28905"/>
                    <a:pt x="1612" y="28920"/>
                  </a:cubicBezTo>
                  <a:cubicBezTo>
                    <a:pt x="1601" y="28925"/>
                    <a:pt x="1590" y="28928"/>
                    <a:pt x="1579" y="28928"/>
                  </a:cubicBezTo>
                  <a:cubicBezTo>
                    <a:pt x="1529" y="28928"/>
                    <a:pt x="1486" y="28871"/>
                    <a:pt x="1486" y="28793"/>
                  </a:cubicBezTo>
                  <a:cubicBezTo>
                    <a:pt x="1486" y="28730"/>
                    <a:pt x="1517" y="28667"/>
                    <a:pt x="1549" y="28604"/>
                  </a:cubicBezTo>
                  <a:cubicBezTo>
                    <a:pt x="1549" y="28596"/>
                    <a:pt x="1569" y="28592"/>
                    <a:pt x="1590" y="28592"/>
                  </a:cubicBezTo>
                  <a:close/>
                  <a:moveTo>
                    <a:pt x="2252" y="29044"/>
                  </a:moveTo>
                  <a:cubicBezTo>
                    <a:pt x="2284" y="29044"/>
                    <a:pt x="2314" y="29050"/>
                    <a:pt x="2339" y="29063"/>
                  </a:cubicBezTo>
                  <a:cubicBezTo>
                    <a:pt x="2466" y="29141"/>
                    <a:pt x="2607" y="29204"/>
                    <a:pt x="2702" y="29299"/>
                  </a:cubicBezTo>
                  <a:cubicBezTo>
                    <a:pt x="3193" y="29773"/>
                    <a:pt x="3540" y="30359"/>
                    <a:pt x="3903" y="30928"/>
                  </a:cubicBezTo>
                  <a:cubicBezTo>
                    <a:pt x="4061" y="31133"/>
                    <a:pt x="4173" y="31370"/>
                    <a:pt x="4331" y="31592"/>
                  </a:cubicBezTo>
                  <a:cubicBezTo>
                    <a:pt x="4457" y="31796"/>
                    <a:pt x="4489" y="32002"/>
                    <a:pt x="4472" y="32239"/>
                  </a:cubicBezTo>
                  <a:cubicBezTo>
                    <a:pt x="4457" y="32319"/>
                    <a:pt x="4441" y="32382"/>
                    <a:pt x="4425" y="32460"/>
                  </a:cubicBezTo>
                  <a:cubicBezTo>
                    <a:pt x="4409" y="32492"/>
                    <a:pt x="4377" y="32523"/>
                    <a:pt x="4346" y="32540"/>
                  </a:cubicBezTo>
                  <a:cubicBezTo>
                    <a:pt x="4343" y="32543"/>
                    <a:pt x="4339" y="32544"/>
                    <a:pt x="4333" y="32544"/>
                  </a:cubicBezTo>
                  <a:cubicBezTo>
                    <a:pt x="4309" y="32544"/>
                    <a:pt x="4264" y="32521"/>
                    <a:pt x="4251" y="32508"/>
                  </a:cubicBezTo>
                  <a:cubicBezTo>
                    <a:pt x="4156" y="32334"/>
                    <a:pt x="4093" y="32161"/>
                    <a:pt x="3888" y="32097"/>
                  </a:cubicBezTo>
                  <a:cubicBezTo>
                    <a:pt x="3825" y="32066"/>
                    <a:pt x="3745" y="32049"/>
                    <a:pt x="3682" y="32002"/>
                  </a:cubicBezTo>
                  <a:cubicBezTo>
                    <a:pt x="3098" y="31702"/>
                    <a:pt x="2813" y="31086"/>
                    <a:pt x="2371" y="30627"/>
                  </a:cubicBezTo>
                  <a:cubicBezTo>
                    <a:pt x="2086" y="30327"/>
                    <a:pt x="2007" y="29885"/>
                    <a:pt x="1960" y="29474"/>
                  </a:cubicBezTo>
                  <a:cubicBezTo>
                    <a:pt x="1943" y="29379"/>
                    <a:pt x="1991" y="29268"/>
                    <a:pt x="2038" y="29158"/>
                  </a:cubicBezTo>
                  <a:cubicBezTo>
                    <a:pt x="2073" y="29088"/>
                    <a:pt x="2167" y="29044"/>
                    <a:pt x="2252" y="29044"/>
                  </a:cubicBezTo>
                  <a:close/>
                  <a:moveTo>
                    <a:pt x="1454" y="32195"/>
                  </a:moveTo>
                  <a:cubicBezTo>
                    <a:pt x="1475" y="32195"/>
                    <a:pt x="1492" y="32199"/>
                    <a:pt x="1501" y="32207"/>
                  </a:cubicBezTo>
                  <a:cubicBezTo>
                    <a:pt x="1581" y="32271"/>
                    <a:pt x="1659" y="32365"/>
                    <a:pt x="1707" y="32460"/>
                  </a:cubicBezTo>
                  <a:cubicBezTo>
                    <a:pt x="1739" y="32603"/>
                    <a:pt x="1739" y="32761"/>
                    <a:pt x="1770" y="32919"/>
                  </a:cubicBezTo>
                  <a:cubicBezTo>
                    <a:pt x="1722" y="33046"/>
                    <a:pt x="1691" y="33204"/>
                    <a:pt x="1659" y="33330"/>
                  </a:cubicBezTo>
                  <a:cubicBezTo>
                    <a:pt x="1644" y="33362"/>
                    <a:pt x="1612" y="33393"/>
                    <a:pt x="1581" y="33409"/>
                  </a:cubicBezTo>
                  <a:cubicBezTo>
                    <a:pt x="1549" y="33409"/>
                    <a:pt x="1501" y="33393"/>
                    <a:pt x="1469" y="33377"/>
                  </a:cubicBezTo>
                  <a:cubicBezTo>
                    <a:pt x="1423" y="33330"/>
                    <a:pt x="1359" y="33282"/>
                    <a:pt x="1328" y="33219"/>
                  </a:cubicBezTo>
                  <a:cubicBezTo>
                    <a:pt x="1153" y="32903"/>
                    <a:pt x="1153" y="32571"/>
                    <a:pt x="1311" y="32255"/>
                  </a:cubicBezTo>
                  <a:cubicBezTo>
                    <a:pt x="1323" y="32221"/>
                    <a:pt x="1400" y="32195"/>
                    <a:pt x="1454" y="32195"/>
                  </a:cubicBezTo>
                  <a:close/>
                  <a:moveTo>
                    <a:pt x="51093" y="36127"/>
                  </a:moveTo>
                  <a:cubicBezTo>
                    <a:pt x="51084" y="36152"/>
                    <a:pt x="51075" y="36179"/>
                    <a:pt x="51066" y="36207"/>
                  </a:cubicBezTo>
                  <a:lnTo>
                    <a:pt x="51066" y="36143"/>
                  </a:lnTo>
                  <a:cubicBezTo>
                    <a:pt x="51076" y="36138"/>
                    <a:pt x="51085" y="36133"/>
                    <a:pt x="51093" y="36127"/>
                  </a:cubicBezTo>
                  <a:close/>
                  <a:moveTo>
                    <a:pt x="52235" y="32492"/>
                  </a:moveTo>
                  <a:cubicBezTo>
                    <a:pt x="52267" y="32494"/>
                    <a:pt x="52301" y="32495"/>
                    <a:pt x="52335" y="32495"/>
                  </a:cubicBezTo>
                  <a:cubicBezTo>
                    <a:pt x="52360" y="32495"/>
                    <a:pt x="52385" y="32494"/>
                    <a:pt x="52409" y="32494"/>
                  </a:cubicBezTo>
                  <a:cubicBezTo>
                    <a:pt x="52608" y="32494"/>
                    <a:pt x="52814" y="32509"/>
                    <a:pt x="52899" y="32776"/>
                  </a:cubicBezTo>
                  <a:cubicBezTo>
                    <a:pt x="52915" y="32840"/>
                    <a:pt x="53010" y="32871"/>
                    <a:pt x="53057" y="32919"/>
                  </a:cubicBezTo>
                  <a:cubicBezTo>
                    <a:pt x="53338" y="33121"/>
                    <a:pt x="53403" y="33186"/>
                    <a:pt x="53208" y="33551"/>
                  </a:cubicBezTo>
                  <a:lnTo>
                    <a:pt x="53208" y="33551"/>
                  </a:lnTo>
                  <a:cubicBezTo>
                    <a:pt x="53205" y="33551"/>
                    <a:pt x="53203" y="33551"/>
                    <a:pt x="53200" y="33551"/>
                  </a:cubicBezTo>
                  <a:lnTo>
                    <a:pt x="53200" y="33567"/>
                  </a:lnTo>
                  <a:cubicBezTo>
                    <a:pt x="53203" y="33561"/>
                    <a:pt x="53205" y="33556"/>
                    <a:pt x="53208" y="33551"/>
                  </a:cubicBezTo>
                  <a:lnTo>
                    <a:pt x="53208" y="33551"/>
                  </a:lnTo>
                  <a:cubicBezTo>
                    <a:pt x="53489" y="33552"/>
                    <a:pt x="53722" y="33601"/>
                    <a:pt x="53832" y="33914"/>
                  </a:cubicBezTo>
                  <a:cubicBezTo>
                    <a:pt x="53879" y="34057"/>
                    <a:pt x="53942" y="34199"/>
                    <a:pt x="54037" y="34310"/>
                  </a:cubicBezTo>
                  <a:cubicBezTo>
                    <a:pt x="54163" y="34500"/>
                    <a:pt x="54195" y="34689"/>
                    <a:pt x="54053" y="34831"/>
                  </a:cubicBezTo>
                  <a:cubicBezTo>
                    <a:pt x="53879" y="35021"/>
                    <a:pt x="53942" y="35258"/>
                    <a:pt x="53832" y="35448"/>
                  </a:cubicBezTo>
                  <a:cubicBezTo>
                    <a:pt x="53706" y="35653"/>
                    <a:pt x="53436" y="35653"/>
                    <a:pt x="53263" y="35811"/>
                  </a:cubicBezTo>
                  <a:cubicBezTo>
                    <a:pt x="53120" y="35922"/>
                    <a:pt x="52994" y="36049"/>
                    <a:pt x="52836" y="36159"/>
                  </a:cubicBezTo>
                  <a:cubicBezTo>
                    <a:pt x="52777" y="36198"/>
                    <a:pt x="52713" y="36225"/>
                    <a:pt x="52646" y="36225"/>
                  </a:cubicBezTo>
                  <a:cubicBezTo>
                    <a:pt x="52604" y="36225"/>
                    <a:pt x="52562" y="36214"/>
                    <a:pt x="52520" y="36190"/>
                  </a:cubicBezTo>
                  <a:cubicBezTo>
                    <a:pt x="52424" y="36140"/>
                    <a:pt x="52334" y="36117"/>
                    <a:pt x="52248" y="36117"/>
                  </a:cubicBezTo>
                  <a:cubicBezTo>
                    <a:pt x="52093" y="36117"/>
                    <a:pt x="51951" y="36189"/>
                    <a:pt x="51809" y="36301"/>
                  </a:cubicBezTo>
                  <a:cubicBezTo>
                    <a:pt x="51669" y="36405"/>
                    <a:pt x="51587" y="36456"/>
                    <a:pt x="51516" y="36456"/>
                  </a:cubicBezTo>
                  <a:cubicBezTo>
                    <a:pt x="51434" y="36456"/>
                    <a:pt x="51366" y="36388"/>
                    <a:pt x="51240" y="36253"/>
                  </a:cubicBezTo>
                  <a:cubicBezTo>
                    <a:pt x="51199" y="36213"/>
                    <a:pt x="51170" y="36149"/>
                    <a:pt x="51133" y="36102"/>
                  </a:cubicBezTo>
                  <a:lnTo>
                    <a:pt x="51133" y="36102"/>
                  </a:lnTo>
                  <a:cubicBezTo>
                    <a:pt x="51137" y="36100"/>
                    <a:pt x="51141" y="36098"/>
                    <a:pt x="51145" y="36095"/>
                  </a:cubicBezTo>
                  <a:cubicBezTo>
                    <a:pt x="51367" y="35859"/>
                    <a:pt x="51382" y="35558"/>
                    <a:pt x="51398" y="35258"/>
                  </a:cubicBezTo>
                  <a:cubicBezTo>
                    <a:pt x="51413" y="35100"/>
                    <a:pt x="51477" y="34957"/>
                    <a:pt x="51603" y="34879"/>
                  </a:cubicBezTo>
                  <a:cubicBezTo>
                    <a:pt x="51635" y="34847"/>
                    <a:pt x="51683" y="34847"/>
                    <a:pt x="51714" y="34847"/>
                  </a:cubicBezTo>
                  <a:cubicBezTo>
                    <a:pt x="51746" y="34863"/>
                    <a:pt x="51793" y="34894"/>
                    <a:pt x="51793" y="34911"/>
                  </a:cubicBezTo>
                  <a:cubicBezTo>
                    <a:pt x="51809" y="35132"/>
                    <a:pt x="51809" y="35353"/>
                    <a:pt x="51824" y="35574"/>
                  </a:cubicBezTo>
                  <a:cubicBezTo>
                    <a:pt x="51824" y="35606"/>
                    <a:pt x="51872" y="35621"/>
                    <a:pt x="51904" y="35621"/>
                  </a:cubicBezTo>
                  <a:cubicBezTo>
                    <a:pt x="51935" y="35621"/>
                    <a:pt x="51982" y="35590"/>
                    <a:pt x="51982" y="35574"/>
                  </a:cubicBezTo>
                  <a:cubicBezTo>
                    <a:pt x="51999" y="35164"/>
                    <a:pt x="52077" y="34721"/>
                    <a:pt x="51999" y="34325"/>
                  </a:cubicBezTo>
                  <a:cubicBezTo>
                    <a:pt x="51904" y="33914"/>
                    <a:pt x="52094" y="33503"/>
                    <a:pt x="51887" y="33109"/>
                  </a:cubicBezTo>
                  <a:cubicBezTo>
                    <a:pt x="51841" y="32998"/>
                    <a:pt x="51919" y="32808"/>
                    <a:pt x="51982" y="32681"/>
                  </a:cubicBezTo>
                  <a:cubicBezTo>
                    <a:pt x="52030" y="32587"/>
                    <a:pt x="52157" y="32492"/>
                    <a:pt x="52235" y="32492"/>
                  </a:cubicBezTo>
                  <a:close/>
                  <a:moveTo>
                    <a:pt x="53378" y="37085"/>
                  </a:moveTo>
                  <a:cubicBezTo>
                    <a:pt x="53399" y="37085"/>
                    <a:pt x="53426" y="37096"/>
                    <a:pt x="53436" y="37107"/>
                  </a:cubicBezTo>
                  <a:cubicBezTo>
                    <a:pt x="53453" y="37107"/>
                    <a:pt x="53453" y="37155"/>
                    <a:pt x="53468" y="37170"/>
                  </a:cubicBezTo>
                  <a:cubicBezTo>
                    <a:pt x="53436" y="37187"/>
                    <a:pt x="53405" y="37202"/>
                    <a:pt x="53373" y="37202"/>
                  </a:cubicBezTo>
                  <a:cubicBezTo>
                    <a:pt x="53278" y="37187"/>
                    <a:pt x="53278" y="37139"/>
                    <a:pt x="53358" y="37092"/>
                  </a:cubicBezTo>
                  <a:cubicBezTo>
                    <a:pt x="53362" y="37087"/>
                    <a:pt x="53370" y="37085"/>
                    <a:pt x="53378" y="37085"/>
                  </a:cubicBezTo>
                  <a:close/>
                  <a:moveTo>
                    <a:pt x="2086" y="32840"/>
                  </a:moveTo>
                  <a:cubicBezTo>
                    <a:pt x="2213" y="32888"/>
                    <a:pt x="2386" y="32903"/>
                    <a:pt x="2466" y="32998"/>
                  </a:cubicBezTo>
                  <a:cubicBezTo>
                    <a:pt x="2892" y="33535"/>
                    <a:pt x="3461" y="33946"/>
                    <a:pt x="3825" y="34531"/>
                  </a:cubicBezTo>
                  <a:cubicBezTo>
                    <a:pt x="4061" y="34911"/>
                    <a:pt x="4314" y="35290"/>
                    <a:pt x="4599" y="35638"/>
                  </a:cubicBezTo>
                  <a:cubicBezTo>
                    <a:pt x="4805" y="35891"/>
                    <a:pt x="4946" y="36143"/>
                    <a:pt x="4963" y="36460"/>
                  </a:cubicBezTo>
                  <a:cubicBezTo>
                    <a:pt x="5010" y="36839"/>
                    <a:pt x="5279" y="37139"/>
                    <a:pt x="5421" y="37486"/>
                  </a:cubicBezTo>
                  <a:cubicBezTo>
                    <a:pt x="5437" y="37534"/>
                    <a:pt x="5421" y="37644"/>
                    <a:pt x="5374" y="37676"/>
                  </a:cubicBezTo>
                  <a:cubicBezTo>
                    <a:pt x="5353" y="37689"/>
                    <a:pt x="5324" y="37694"/>
                    <a:pt x="5293" y="37694"/>
                  </a:cubicBezTo>
                  <a:cubicBezTo>
                    <a:pt x="5251" y="37694"/>
                    <a:pt x="5204" y="37685"/>
                    <a:pt x="5168" y="37676"/>
                  </a:cubicBezTo>
                  <a:cubicBezTo>
                    <a:pt x="5104" y="37644"/>
                    <a:pt x="5041" y="37597"/>
                    <a:pt x="4994" y="37549"/>
                  </a:cubicBezTo>
                  <a:cubicBezTo>
                    <a:pt x="4015" y="36649"/>
                    <a:pt x="3129" y="35669"/>
                    <a:pt x="2323" y="34610"/>
                  </a:cubicBezTo>
                  <a:cubicBezTo>
                    <a:pt x="1943" y="34120"/>
                    <a:pt x="1849" y="33583"/>
                    <a:pt x="1912" y="33014"/>
                  </a:cubicBezTo>
                  <a:cubicBezTo>
                    <a:pt x="1928" y="32951"/>
                    <a:pt x="2007" y="32903"/>
                    <a:pt x="2086" y="32840"/>
                  </a:cubicBezTo>
                  <a:close/>
                  <a:moveTo>
                    <a:pt x="54246" y="37338"/>
                  </a:moveTo>
                  <a:cubicBezTo>
                    <a:pt x="54276" y="37338"/>
                    <a:pt x="54311" y="37349"/>
                    <a:pt x="54321" y="37360"/>
                  </a:cubicBezTo>
                  <a:cubicBezTo>
                    <a:pt x="54353" y="37408"/>
                    <a:pt x="54416" y="37486"/>
                    <a:pt x="54416" y="37549"/>
                  </a:cubicBezTo>
                  <a:cubicBezTo>
                    <a:pt x="54369" y="37771"/>
                    <a:pt x="54321" y="37992"/>
                    <a:pt x="54132" y="38150"/>
                  </a:cubicBezTo>
                  <a:cubicBezTo>
                    <a:pt x="54022" y="38245"/>
                    <a:pt x="53895" y="38340"/>
                    <a:pt x="53816" y="38466"/>
                  </a:cubicBezTo>
                  <a:cubicBezTo>
                    <a:pt x="53589" y="38757"/>
                    <a:pt x="53311" y="38906"/>
                    <a:pt x="53008" y="38906"/>
                  </a:cubicBezTo>
                  <a:cubicBezTo>
                    <a:pt x="52931" y="38906"/>
                    <a:pt x="52852" y="38896"/>
                    <a:pt x="52773" y="38877"/>
                  </a:cubicBezTo>
                  <a:cubicBezTo>
                    <a:pt x="52725" y="38869"/>
                    <a:pt x="52690" y="38869"/>
                    <a:pt x="52662" y="38869"/>
                  </a:cubicBezTo>
                  <a:cubicBezTo>
                    <a:pt x="52635" y="38869"/>
                    <a:pt x="52615" y="38869"/>
                    <a:pt x="52599" y="38862"/>
                  </a:cubicBezTo>
                  <a:cubicBezTo>
                    <a:pt x="52581" y="38862"/>
                    <a:pt x="52563" y="38862"/>
                    <a:pt x="52545" y="38862"/>
                  </a:cubicBezTo>
                  <a:cubicBezTo>
                    <a:pt x="52451" y="38862"/>
                    <a:pt x="52362" y="38852"/>
                    <a:pt x="52362" y="38719"/>
                  </a:cubicBezTo>
                  <a:cubicBezTo>
                    <a:pt x="52346" y="38656"/>
                    <a:pt x="52393" y="38577"/>
                    <a:pt x="52425" y="38529"/>
                  </a:cubicBezTo>
                  <a:cubicBezTo>
                    <a:pt x="52931" y="37992"/>
                    <a:pt x="53563" y="37661"/>
                    <a:pt x="54211" y="37345"/>
                  </a:cubicBezTo>
                  <a:cubicBezTo>
                    <a:pt x="54221" y="37340"/>
                    <a:pt x="54233" y="37338"/>
                    <a:pt x="54246" y="37338"/>
                  </a:cubicBezTo>
                  <a:close/>
                  <a:moveTo>
                    <a:pt x="60154" y="39273"/>
                  </a:moveTo>
                  <a:cubicBezTo>
                    <a:pt x="60249" y="39288"/>
                    <a:pt x="60281" y="39351"/>
                    <a:pt x="60264" y="39431"/>
                  </a:cubicBezTo>
                  <a:cubicBezTo>
                    <a:pt x="60233" y="39462"/>
                    <a:pt x="60201" y="39494"/>
                    <a:pt x="60169" y="39494"/>
                  </a:cubicBezTo>
                  <a:cubicBezTo>
                    <a:pt x="60074" y="39478"/>
                    <a:pt x="60043" y="39414"/>
                    <a:pt x="60074" y="39336"/>
                  </a:cubicBezTo>
                  <a:cubicBezTo>
                    <a:pt x="60091" y="39304"/>
                    <a:pt x="60138" y="39273"/>
                    <a:pt x="60154" y="39273"/>
                  </a:cubicBezTo>
                  <a:close/>
                  <a:moveTo>
                    <a:pt x="60881" y="39621"/>
                  </a:moveTo>
                  <a:cubicBezTo>
                    <a:pt x="60976" y="39636"/>
                    <a:pt x="60991" y="39699"/>
                    <a:pt x="60960" y="39779"/>
                  </a:cubicBezTo>
                  <a:cubicBezTo>
                    <a:pt x="60928" y="39794"/>
                    <a:pt x="60896" y="39842"/>
                    <a:pt x="60881" y="39842"/>
                  </a:cubicBezTo>
                  <a:cubicBezTo>
                    <a:pt x="60801" y="39810"/>
                    <a:pt x="60770" y="39747"/>
                    <a:pt x="60801" y="39667"/>
                  </a:cubicBezTo>
                  <a:cubicBezTo>
                    <a:pt x="60818" y="39652"/>
                    <a:pt x="60865" y="39621"/>
                    <a:pt x="60881" y="39621"/>
                  </a:cubicBezTo>
                  <a:close/>
                  <a:moveTo>
                    <a:pt x="60217" y="39846"/>
                  </a:moveTo>
                  <a:cubicBezTo>
                    <a:pt x="60237" y="39846"/>
                    <a:pt x="60257" y="39849"/>
                    <a:pt x="60264" y="39857"/>
                  </a:cubicBezTo>
                  <a:cubicBezTo>
                    <a:pt x="60312" y="39952"/>
                    <a:pt x="60391" y="40047"/>
                    <a:pt x="60391" y="40126"/>
                  </a:cubicBezTo>
                  <a:cubicBezTo>
                    <a:pt x="60375" y="40221"/>
                    <a:pt x="60296" y="40300"/>
                    <a:pt x="60249" y="40379"/>
                  </a:cubicBezTo>
                  <a:cubicBezTo>
                    <a:pt x="60186" y="40379"/>
                    <a:pt x="60154" y="40379"/>
                    <a:pt x="60123" y="40363"/>
                  </a:cubicBezTo>
                  <a:cubicBezTo>
                    <a:pt x="60028" y="40300"/>
                    <a:pt x="59964" y="40205"/>
                    <a:pt x="59996" y="40095"/>
                  </a:cubicBezTo>
                  <a:cubicBezTo>
                    <a:pt x="60028" y="40015"/>
                    <a:pt x="60106" y="39937"/>
                    <a:pt x="60169" y="39857"/>
                  </a:cubicBezTo>
                  <a:cubicBezTo>
                    <a:pt x="60178" y="39849"/>
                    <a:pt x="60197" y="39846"/>
                    <a:pt x="60217" y="39846"/>
                  </a:cubicBezTo>
                  <a:close/>
                  <a:moveTo>
                    <a:pt x="58099" y="40647"/>
                  </a:moveTo>
                  <a:cubicBezTo>
                    <a:pt x="58146" y="40664"/>
                    <a:pt x="58209" y="40695"/>
                    <a:pt x="58226" y="40742"/>
                  </a:cubicBezTo>
                  <a:cubicBezTo>
                    <a:pt x="58239" y="40795"/>
                    <a:pt x="58218" y="40860"/>
                    <a:pt x="58212" y="40916"/>
                  </a:cubicBezTo>
                  <a:lnTo>
                    <a:pt x="58212" y="40916"/>
                  </a:lnTo>
                  <a:cubicBezTo>
                    <a:pt x="58147" y="40915"/>
                    <a:pt x="58084" y="40904"/>
                    <a:pt x="58020" y="40901"/>
                  </a:cubicBezTo>
                  <a:lnTo>
                    <a:pt x="58020" y="40901"/>
                  </a:lnTo>
                  <a:cubicBezTo>
                    <a:pt x="58020" y="40836"/>
                    <a:pt x="58022" y="40779"/>
                    <a:pt x="58036" y="40710"/>
                  </a:cubicBezTo>
                  <a:lnTo>
                    <a:pt x="58099" y="40647"/>
                  </a:lnTo>
                  <a:close/>
                  <a:moveTo>
                    <a:pt x="58747" y="40632"/>
                  </a:moveTo>
                  <a:cubicBezTo>
                    <a:pt x="58778" y="40632"/>
                    <a:pt x="58826" y="40647"/>
                    <a:pt x="58826" y="40664"/>
                  </a:cubicBezTo>
                  <a:cubicBezTo>
                    <a:pt x="58842" y="40727"/>
                    <a:pt x="58842" y="40822"/>
                    <a:pt x="58810" y="40837"/>
                  </a:cubicBezTo>
                  <a:cubicBezTo>
                    <a:pt x="58739" y="40894"/>
                    <a:pt x="58642" y="40925"/>
                    <a:pt x="58554" y="40954"/>
                  </a:cubicBezTo>
                  <a:lnTo>
                    <a:pt x="58554" y="40954"/>
                  </a:lnTo>
                  <a:cubicBezTo>
                    <a:pt x="58595" y="40865"/>
                    <a:pt x="58625" y="40765"/>
                    <a:pt x="58668" y="40679"/>
                  </a:cubicBezTo>
                  <a:cubicBezTo>
                    <a:pt x="58668" y="40647"/>
                    <a:pt x="58715" y="40632"/>
                    <a:pt x="58747" y="40632"/>
                  </a:cubicBezTo>
                  <a:close/>
                  <a:moveTo>
                    <a:pt x="57971" y="40934"/>
                  </a:moveTo>
                  <a:cubicBezTo>
                    <a:pt x="57945" y="40985"/>
                    <a:pt x="57917" y="41035"/>
                    <a:pt x="57878" y="41075"/>
                  </a:cubicBezTo>
                  <a:cubicBezTo>
                    <a:pt x="57869" y="41093"/>
                    <a:pt x="57849" y="41101"/>
                    <a:pt x="57828" y="41101"/>
                  </a:cubicBezTo>
                  <a:cubicBezTo>
                    <a:pt x="57813" y="41101"/>
                    <a:pt x="57797" y="41097"/>
                    <a:pt x="57783" y="41090"/>
                  </a:cubicBezTo>
                  <a:cubicBezTo>
                    <a:pt x="57689" y="41043"/>
                    <a:pt x="57689" y="40995"/>
                    <a:pt x="57799" y="40963"/>
                  </a:cubicBezTo>
                  <a:cubicBezTo>
                    <a:pt x="57861" y="40951"/>
                    <a:pt x="57914" y="40939"/>
                    <a:pt x="57971" y="40934"/>
                  </a:cubicBezTo>
                  <a:close/>
                  <a:moveTo>
                    <a:pt x="43131" y="41675"/>
                  </a:moveTo>
                  <a:cubicBezTo>
                    <a:pt x="43163" y="41675"/>
                    <a:pt x="43195" y="41690"/>
                    <a:pt x="43226" y="41707"/>
                  </a:cubicBezTo>
                  <a:cubicBezTo>
                    <a:pt x="43211" y="41738"/>
                    <a:pt x="43195" y="41785"/>
                    <a:pt x="43195" y="41785"/>
                  </a:cubicBezTo>
                  <a:cubicBezTo>
                    <a:pt x="43163" y="41785"/>
                    <a:pt x="43131" y="41754"/>
                    <a:pt x="43085" y="41754"/>
                  </a:cubicBezTo>
                  <a:cubicBezTo>
                    <a:pt x="43100" y="41722"/>
                    <a:pt x="43116" y="41675"/>
                    <a:pt x="43131" y="41675"/>
                  </a:cubicBezTo>
                  <a:close/>
                  <a:moveTo>
                    <a:pt x="44033" y="41659"/>
                  </a:moveTo>
                  <a:cubicBezTo>
                    <a:pt x="44128" y="41659"/>
                    <a:pt x="44238" y="41675"/>
                    <a:pt x="44349" y="41690"/>
                  </a:cubicBezTo>
                  <a:lnTo>
                    <a:pt x="44349" y="41754"/>
                  </a:lnTo>
                  <a:cubicBezTo>
                    <a:pt x="44238" y="41770"/>
                    <a:pt x="44128" y="41785"/>
                    <a:pt x="44033" y="41785"/>
                  </a:cubicBezTo>
                  <a:cubicBezTo>
                    <a:pt x="44001" y="41785"/>
                    <a:pt x="43938" y="41785"/>
                    <a:pt x="43922" y="41754"/>
                  </a:cubicBezTo>
                  <a:cubicBezTo>
                    <a:pt x="43890" y="41707"/>
                    <a:pt x="43922" y="41659"/>
                    <a:pt x="44033" y="41659"/>
                  </a:cubicBezTo>
                  <a:close/>
                  <a:moveTo>
                    <a:pt x="57609" y="41596"/>
                  </a:moveTo>
                  <a:cubicBezTo>
                    <a:pt x="57672" y="41627"/>
                    <a:pt x="57735" y="41644"/>
                    <a:pt x="57783" y="41690"/>
                  </a:cubicBezTo>
                  <a:cubicBezTo>
                    <a:pt x="57830" y="41754"/>
                    <a:pt x="57704" y="41865"/>
                    <a:pt x="57577" y="41865"/>
                  </a:cubicBezTo>
                  <a:cubicBezTo>
                    <a:pt x="57514" y="41865"/>
                    <a:pt x="57451" y="41848"/>
                    <a:pt x="57372" y="41833"/>
                  </a:cubicBezTo>
                  <a:cubicBezTo>
                    <a:pt x="57341" y="41817"/>
                    <a:pt x="57293" y="41770"/>
                    <a:pt x="57293" y="41770"/>
                  </a:cubicBezTo>
                  <a:cubicBezTo>
                    <a:pt x="57324" y="41722"/>
                    <a:pt x="57356" y="41659"/>
                    <a:pt x="57404" y="41644"/>
                  </a:cubicBezTo>
                  <a:cubicBezTo>
                    <a:pt x="57467" y="41612"/>
                    <a:pt x="57546" y="41612"/>
                    <a:pt x="57609" y="41596"/>
                  </a:cubicBezTo>
                  <a:close/>
                  <a:moveTo>
                    <a:pt x="61891" y="42283"/>
                  </a:moveTo>
                  <a:cubicBezTo>
                    <a:pt x="61953" y="42283"/>
                    <a:pt x="62016" y="42291"/>
                    <a:pt x="62082" y="42307"/>
                  </a:cubicBezTo>
                  <a:cubicBezTo>
                    <a:pt x="62146" y="42323"/>
                    <a:pt x="62224" y="42402"/>
                    <a:pt x="62224" y="42434"/>
                  </a:cubicBezTo>
                  <a:cubicBezTo>
                    <a:pt x="62224" y="42497"/>
                    <a:pt x="62161" y="42575"/>
                    <a:pt x="62114" y="42624"/>
                  </a:cubicBezTo>
                  <a:cubicBezTo>
                    <a:pt x="61939" y="42797"/>
                    <a:pt x="61687" y="42718"/>
                    <a:pt x="61482" y="42765"/>
                  </a:cubicBezTo>
                  <a:cubicBezTo>
                    <a:pt x="61434" y="42765"/>
                    <a:pt x="61402" y="42765"/>
                    <a:pt x="61370" y="42750"/>
                  </a:cubicBezTo>
                  <a:cubicBezTo>
                    <a:pt x="61307" y="42718"/>
                    <a:pt x="61260" y="42687"/>
                    <a:pt x="61212" y="42639"/>
                  </a:cubicBezTo>
                  <a:cubicBezTo>
                    <a:pt x="61212" y="42624"/>
                    <a:pt x="61244" y="42560"/>
                    <a:pt x="61260" y="42544"/>
                  </a:cubicBezTo>
                  <a:cubicBezTo>
                    <a:pt x="61448" y="42394"/>
                    <a:pt x="61655" y="42283"/>
                    <a:pt x="61891" y="42283"/>
                  </a:cubicBezTo>
                  <a:close/>
                  <a:moveTo>
                    <a:pt x="68609" y="43208"/>
                  </a:moveTo>
                  <a:cubicBezTo>
                    <a:pt x="68689" y="43224"/>
                    <a:pt x="68736" y="43224"/>
                    <a:pt x="68767" y="43239"/>
                  </a:cubicBezTo>
                  <a:cubicBezTo>
                    <a:pt x="68847" y="43287"/>
                    <a:pt x="68862" y="43351"/>
                    <a:pt x="68815" y="43429"/>
                  </a:cubicBezTo>
                  <a:cubicBezTo>
                    <a:pt x="68769" y="43521"/>
                    <a:pt x="68697" y="43580"/>
                    <a:pt x="68631" y="43580"/>
                  </a:cubicBezTo>
                  <a:cubicBezTo>
                    <a:pt x="68607" y="43580"/>
                    <a:pt x="68583" y="43572"/>
                    <a:pt x="68562" y="43555"/>
                  </a:cubicBezTo>
                  <a:cubicBezTo>
                    <a:pt x="68531" y="43540"/>
                    <a:pt x="68483" y="43492"/>
                    <a:pt x="68499" y="43477"/>
                  </a:cubicBezTo>
                  <a:cubicBezTo>
                    <a:pt x="68531" y="43382"/>
                    <a:pt x="68578" y="43302"/>
                    <a:pt x="68609" y="43208"/>
                  </a:cubicBezTo>
                  <a:close/>
                  <a:moveTo>
                    <a:pt x="67382" y="44717"/>
                  </a:moveTo>
                  <a:cubicBezTo>
                    <a:pt x="67413" y="44717"/>
                    <a:pt x="67445" y="44737"/>
                    <a:pt x="67471" y="44773"/>
                  </a:cubicBezTo>
                  <a:cubicBezTo>
                    <a:pt x="67471" y="44788"/>
                    <a:pt x="67456" y="44836"/>
                    <a:pt x="67440" y="44868"/>
                  </a:cubicBezTo>
                  <a:cubicBezTo>
                    <a:pt x="67410" y="44889"/>
                    <a:pt x="67385" y="44901"/>
                    <a:pt x="67361" y="44901"/>
                  </a:cubicBezTo>
                  <a:cubicBezTo>
                    <a:pt x="67333" y="44901"/>
                    <a:pt x="67307" y="44885"/>
                    <a:pt x="67282" y="44851"/>
                  </a:cubicBezTo>
                  <a:cubicBezTo>
                    <a:pt x="67282" y="44820"/>
                    <a:pt x="67298" y="44773"/>
                    <a:pt x="67313" y="44757"/>
                  </a:cubicBezTo>
                  <a:cubicBezTo>
                    <a:pt x="67334" y="44729"/>
                    <a:pt x="67358" y="44717"/>
                    <a:pt x="67382" y="44717"/>
                  </a:cubicBezTo>
                  <a:close/>
                  <a:moveTo>
                    <a:pt x="64322" y="46478"/>
                  </a:moveTo>
                  <a:cubicBezTo>
                    <a:pt x="64328" y="46478"/>
                    <a:pt x="64335" y="46479"/>
                    <a:pt x="64342" y="46480"/>
                  </a:cubicBezTo>
                  <a:cubicBezTo>
                    <a:pt x="64390" y="46495"/>
                    <a:pt x="64421" y="46606"/>
                    <a:pt x="64405" y="46685"/>
                  </a:cubicBezTo>
                  <a:cubicBezTo>
                    <a:pt x="64390" y="46780"/>
                    <a:pt x="64358" y="46891"/>
                    <a:pt x="64310" y="46986"/>
                  </a:cubicBezTo>
                  <a:cubicBezTo>
                    <a:pt x="64310" y="47017"/>
                    <a:pt x="64247" y="47017"/>
                    <a:pt x="64215" y="47017"/>
                  </a:cubicBezTo>
                  <a:cubicBezTo>
                    <a:pt x="64121" y="47017"/>
                    <a:pt x="64057" y="46986"/>
                    <a:pt x="64074" y="46922"/>
                  </a:cubicBezTo>
                  <a:cubicBezTo>
                    <a:pt x="64105" y="46828"/>
                    <a:pt x="64184" y="46733"/>
                    <a:pt x="64215" y="46670"/>
                  </a:cubicBezTo>
                  <a:cubicBezTo>
                    <a:pt x="64215" y="46554"/>
                    <a:pt x="64255" y="46478"/>
                    <a:pt x="64322" y="46478"/>
                  </a:cubicBezTo>
                  <a:close/>
                  <a:moveTo>
                    <a:pt x="63789" y="47397"/>
                  </a:moveTo>
                  <a:cubicBezTo>
                    <a:pt x="63789" y="47412"/>
                    <a:pt x="63804" y="47443"/>
                    <a:pt x="63804" y="47460"/>
                  </a:cubicBezTo>
                  <a:cubicBezTo>
                    <a:pt x="63773" y="47475"/>
                    <a:pt x="63726" y="47491"/>
                    <a:pt x="63710" y="47491"/>
                  </a:cubicBezTo>
                  <a:cubicBezTo>
                    <a:pt x="63663" y="47428"/>
                    <a:pt x="63678" y="47397"/>
                    <a:pt x="63789" y="47397"/>
                  </a:cubicBezTo>
                  <a:close/>
                  <a:moveTo>
                    <a:pt x="33155" y="51426"/>
                  </a:moveTo>
                  <a:cubicBezTo>
                    <a:pt x="33200" y="51426"/>
                    <a:pt x="33244" y="51438"/>
                    <a:pt x="33286" y="51458"/>
                  </a:cubicBezTo>
                  <a:cubicBezTo>
                    <a:pt x="33332" y="51458"/>
                    <a:pt x="33349" y="51506"/>
                    <a:pt x="33380" y="51521"/>
                  </a:cubicBezTo>
                  <a:cubicBezTo>
                    <a:pt x="33332" y="51569"/>
                    <a:pt x="33301" y="51648"/>
                    <a:pt x="33254" y="51664"/>
                  </a:cubicBezTo>
                  <a:cubicBezTo>
                    <a:pt x="33220" y="51675"/>
                    <a:pt x="33186" y="51680"/>
                    <a:pt x="33154" y="51680"/>
                  </a:cubicBezTo>
                  <a:cubicBezTo>
                    <a:pt x="33051" y="51680"/>
                    <a:pt x="32966" y="51629"/>
                    <a:pt x="32953" y="51569"/>
                  </a:cubicBezTo>
                  <a:cubicBezTo>
                    <a:pt x="32953" y="51553"/>
                    <a:pt x="32969" y="51506"/>
                    <a:pt x="32985" y="51490"/>
                  </a:cubicBezTo>
                  <a:cubicBezTo>
                    <a:pt x="33038" y="51445"/>
                    <a:pt x="33097" y="51426"/>
                    <a:pt x="33155" y="51426"/>
                  </a:cubicBezTo>
                  <a:close/>
                  <a:moveTo>
                    <a:pt x="58479" y="52886"/>
                  </a:moveTo>
                  <a:cubicBezTo>
                    <a:pt x="58497" y="52886"/>
                    <a:pt x="58518" y="52894"/>
                    <a:pt x="58542" y="52912"/>
                  </a:cubicBezTo>
                  <a:cubicBezTo>
                    <a:pt x="58542" y="52944"/>
                    <a:pt x="58526" y="52975"/>
                    <a:pt x="58510" y="52975"/>
                  </a:cubicBezTo>
                  <a:cubicBezTo>
                    <a:pt x="58494" y="52975"/>
                    <a:pt x="58431" y="52960"/>
                    <a:pt x="58431" y="52960"/>
                  </a:cubicBezTo>
                  <a:cubicBezTo>
                    <a:pt x="58431" y="52910"/>
                    <a:pt x="58450" y="52886"/>
                    <a:pt x="58479" y="52886"/>
                  </a:cubicBezTo>
                  <a:close/>
                  <a:moveTo>
                    <a:pt x="60123" y="52880"/>
                  </a:moveTo>
                  <a:cubicBezTo>
                    <a:pt x="60233" y="52880"/>
                    <a:pt x="60327" y="52897"/>
                    <a:pt x="60439" y="52912"/>
                  </a:cubicBezTo>
                  <a:cubicBezTo>
                    <a:pt x="60422" y="52944"/>
                    <a:pt x="60439" y="52975"/>
                    <a:pt x="60422" y="52992"/>
                  </a:cubicBezTo>
                  <a:cubicBezTo>
                    <a:pt x="60359" y="53034"/>
                    <a:pt x="60289" y="53068"/>
                    <a:pt x="60217" y="53068"/>
                  </a:cubicBezTo>
                  <a:cubicBezTo>
                    <a:pt x="60181" y="53068"/>
                    <a:pt x="60143" y="53060"/>
                    <a:pt x="60106" y="53038"/>
                  </a:cubicBezTo>
                  <a:cubicBezTo>
                    <a:pt x="60091" y="53023"/>
                    <a:pt x="60074" y="52992"/>
                    <a:pt x="60059" y="52960"/>
                  </a:cubicBezTo>
                  <a:cubicBezTo>
                    <a:pt x="60091" y="52928"/>
                    <a:pt x="60106" y="52880"/>
                    <a:pt x="60123" y="52880"/>
                  </a:cubicBezTo>
                  <a:close/>
                  <a:moveTo>
                    <a:pt x="61346" y="52695"/>
                  </a:moveTo>
                  <a:cubicBezTo>
                    <a:pt x="61364" y="52695"/>
                    <a:pt x="61382" y="52699"/>
                    <a:pt x="61402" y="52707"/>
                  </a:cubicBezTo>
                  <a:cubicBezTo>
                    <a:pt x="61434" y="52722"/>
                    <a:pt x="61465" y="52770"/>
                    <a:pt x="61465" y="52802"/>
                  </a:cubicBezTo>
                  <a:cubicBezTo>
                    <a:pt x="61450" y="52912"/>
                    <a:pt x="61450" y="53023"/>
                    <a:pt x="61419" y="53133"/>
                  </a:cubicBezTo>
                  <a:cubicBezTo>
                    <a:pt x="61397" y="53187"/>
                    <a:pt x="61354" y="53219"/>
                    <a:pt x="61303" y="53219"/>
                  </a:cubicBezTo>
                  <a:cubicBezTo>
                    <a:pt x="61280" y="53219"/>
                    <a:pt x="61254" y="53212"/>
                    <a:pt x="61229" y="53196"/>
                  </a:cubicBezTo>
                  <a:cubicBezTo>
                    <a:pt x="61197" y="53181"/>
                    <a:pt x="61181" y="53150"/>
                    <a:pt x="61149" y="53102"/>
                  </a:cubicBezTo>
                  <a:cubicBezTo>
                    <a:pt x="61181" y="53007"/>
                    <a:pt x="61197" y="52897"/>
                    <a:pt x="61229" y="52802"/>
                  </a:cubicBezTo>
                  <a:cubicBezTo>
                    <a:pt x="61253" y="52731"/>
                    <a:pt x="61294" y="52695"/>
                    <a:pt x="61346" y="52695"/>
                  </a:cubicBezTo>
                  <a:close/>
                  <a:moveTo>
                    <a:pt x="37410" y="53797"/>
                  </a:moveTo>
                  <a:cubicBezTo>
                    <a:pt x="37426" y="53797"/>
                    <a:pt x="37473" y="53797"/>
                    <a:pt x="37490" y="53814"/>
                  </a:cubicBezTo>
                  <a:cubicBezTo>
                    <a:pt x="37505" y="53829"/>
                    <a:pt x="37505" y="53860"/>
                    <a:pt x="37505" y="53892"/>
                  </a:cubicBezTo>
                  <a:cubicBezTo>
                    <a:pt x="37479" y="53892"/>
                    <a:pt x="37454" y="53912"/>
                    <a:pt x="37437" y="53912"/>
                  </a:cubicBezTo>
                  <a:cubicBezTo>
                    <a:pt x="37433" y="53912"/>
                    <a:pt x="37429" y="53911"/>
                    <a:pt x="37426" y="53908"/>
                  </a:cubicBezTo>
                  <a:cubicBezTo>
                    <a:pt x="37332" y="53892"/>
                    <a:pt x="37332" y="53845"/>
                    <a:pt x="37410" y="53797"/>
                  </a:cubicBezTo>
                  <a:close/>
                  <a:moveTo>
                    <a:pt x="41156" y="53759"/>
                  </a:moveTo>
                  <a:cubicBezTo>
                    <a:pt x="41193" y="53759"/>
                    <a:pt x="41230" y="53760"/>
                    <a:pt x="41266" y="53765"/>
                  </a:cubicBezTo>
                  <a:cubicBezTo>
                    <a:pt x="41330" y="53782"/>
                    <a:pt x="41393" y="53829"/>
                    <a:pt x="41456" y="53877"/>
                  </a:cubicBezTo>
                  <a:cubicBezTo>
                    <a:pt x="41393" y="53892"/>
                    <a:pt x="41330" y="53924"/>
                    <a:pt x="41266" y="53955"/>
                  </a:cubicBezTo>
                  <a:cubicBezTo>
                    <a:pt x="41251" y="53961"/>
                    <a:pt x="41237" y="53962"/>
                    <a:pt x="41224" y="53962"/>
                  </a:cubicBezTo>
                  <a:cubicBezTo>
                    <a:pt x="41199" y="53962"/>
                    <a:pt x="41178" y="53955"/>
                    <a:pt x="41156" y="53955"/>
                  </a:cubicBezTo>
                  <a:cubicBezTo>
                    <a:pt x="41077" y="53955"/>
                    <a:pt x="40998" y="53955"/>
                    <a:pt x="40935" y="53940"/>
                  </a:cubicBezTo>
                  <a:cubicBezTo>
                    <a:pt x="40904" y="53940"/>
                    <a:pt x="40856" y="53908"/>
                    <a:pt x="40840" y="53892"/>
                  </a:cubicBezTo>
                  <a:cubicBezTo>
                    <a:pt x="40809" y="53829"/>
                    <a:pt x="40840" y="53782"/>
                    <a:pt x="40935" y="53765"/>
                  </a:cubicBezTo>
                  <a:cubicBezTo>
                    <a:pt x="41008" y="53765"/>
                    <a:pt x="41082" y="53759"/>
                    <a:pt x="41156" y="53759"/>
                  </a:cubicBezTo>
                  <a:close/>
                  <a:moveTo>
                    <a:pt x="56283" y="54481"/>
                  </a:moveTo>
                  <a:cubicBezTo>
                    <a:pt x="56317" y="54481"/>
                    <a:pt x="56353" y="54485"/>
                    <a:pt x="56393" y="54492"/>
                  </a:cubicBezTo>
                  <a:cubicBezTo>
                    <a:pt x="56408" y="54492"/>
                    <a:pt x="56408" y="54541"/>
                    <a:pt x="56424" y="54572"/>
                  </a:cubicBezTo>
                  <a:cubicBezTo>
                    <a:pt x="56361" y="54587"/>
                    <a:pt x="56298" y="54619"/>
                    <a:pt x="56234" y="54635"/>
                  </a:cubicBezTo>
                  <a:cubicBezTo>
                    <a:pt x="56203" y="54635"/>
                    <a:pt x="56155" y="54604"/>
                    <a:pt x="56140" y="54572"/>
                  </a:cubicBezTo>
                  <a:cubicBezTo>
                    <a:pt x="56140" y="54556"/>
                    <a:pt x="56171" y="54492"/>
                    <a:pt x="56186" y="54492"/>
                  </a:cubicBezTo>
                  <a:cubicBezTo>
                    <a:pt x="56218" y="54485"/>
                    <a:pt x="56250" y="54481"/>
                    <a:pt x="56283" y="54481"/>
                  </a:cubicBezTo>
                  <a:close/>
                  <a:moveTo>
                    <a:pt x="54617" y="54455"/>
                  </a:moveTo>
                  <a:cubicBezTo>
                    <a:pt x="54634" y="54455"/>
                    <a:pt x="54652" y="54457"/>
                    <a:pt x="54669" y="54461"/>
                  </a:cubicBezTo>
                  <a:cubicBezTo>
                    <a:pt x="54732" y="54461"/>
                    <a:pt x="54780" y="54524"/>
                    <a:pt x="54827" y="54572"/>
                  </a:cubicBezTo>
                  <a:lnTo>
                    <a:pt x="54638" y="54667"/>
                  </a:lnTo>
                  <a:cubicBezTo>
                    <a:pt x="54574" y="54635"/>
                    <a:pt x="54496" y="54619"/>
                    <a:pt x="54464" y="54572"/>
                  </a:cubicBezTo>
                  <a:cubicBezTo>
                    <a:pt x="54423" y="54531"/>
                    <a:pt x="54511" y="54455"/>
                    <a:pt x="54617" y="54455"/>
                  </a:cubicBezTo>
                  <a:close/>
                  <a:moveTo>
                    <a:pt x="52667" y="54408"/>
                  </a:moveTo>
                  <a:cubicBezTo>
                    <a:pt x="52806" y="54408"/>
                    <a:pt x="52946" y="54429"/>
                    <a:pt x="53089" y="54477"/>
                  </a:cubicBezTo>
                  <a:cubicBezTo>
                    <a:pt x="53120" y="54477"/>
                    <a:pt x="53137" y="54524"/>
                    <a:pt x="53137" y="54556"/>
                  </a:cubicBezTo>
                  <a:cubicBezTo>
                    <a:pt x="53137" y="54587"/>
                    <a:pt x="53105" y="54619"/>
                    <a:pt x="53073" y="54635"/>
                  </a:cubicBezTo>
                  <a:cubicBezTo>
                    <a:pt x="52852" y="54809"/>
                    <a:pt x="52568" y="54730"/>
                    <a:pt x="52362" y="54777"/>
                  </a:cubicBezTo>
                  <a:cubicBezTo>
                    <a:pt x="52252" y="54730"/>
                    <a:pt x="52188" y="54714"/>
                    <a:pt x="52125" y="54682"/>
                  </a:cubicBezTo>
                  <a:cubicBezTo>
                    <a:pt x="52094" y="54667"/>
                    <a:pt x="52077" y="54619"/>
                    <a:pt x="52077" y="54587"/>
                  </a:cubicBezTo>
                  <a:cubicBezTo>
                    <a:pt x="52077" y="54556"/>
                    <a:pt x="52094" y="54509"/>
                    <a:pt x="52109" y="54509"/>
                  </a:cubicBezTo>
                  <a:cubicBezTo>
                    <a:pt x="52298" y="54446"/>
                    <a:pt x="52482" y="54408"/>
                    <a:pt x="52667" y="54408"/>
                  </a:cubicBezTo>
                  <a:close/>
                  <a:moveTo>
                    <a:pt x="37832" y="54639"/>
                  </a:moveTo>
                  <a:cubicBezTo>
                    <a:pt x="37981" y="54639"/>
                    <a:pt x="38130" y="54651"/>
                    <a:pt x="38280" y="54682"/>
                  </a:cubicBezTo>
                  <a:cubicBezTo>
                    <a:pt x="38611" y="54745"/>
                    <a:pt x="38959" y="54777"/>
                    <a:pt x="39291" y="54825"/>
                  </a:cubicBezTo>
                  <a:cubicBezTo>
                    <a:pt x="39378" y="54833"/>
                    <a:pt x="39464" y="54846"/>
                    <a:pt x="39547" y="54846"/>
                  </a:cubicBezTo>
                  <a:cubicBezTo>
                    <a:pt x="39617" y="54846"/>
                    <a:pt x="39685" y="54837"/>
                    <a:pt x="39749" y="54809"/>
                  </a:cubicBezTo>
                  <a:cubicBezTo>
                    <a:pt x="39968" y="54731"/>
                    <a:pt x="40184" y="54701"/>
                    <a:pt x="40399" y="54701"/>
                  </a:cubicBezTo>
                  <a:cubicBezTo>
                    <a:pt x="40666" y="54701"/>
                    <a:pt x="40932" y="54748"/>
                    <a:pt x="41203" y="54809"/>
                  </a:cubicBezTo>
                  <a:cubicBezTo>
                    <a:pt x="41424" y="54857"/>
                    <a:pt x="41646" y="54888"/>
                    <a:pt x="41867" y="54920"/>
                  </a:cubicBezTo>
                  <a:cubicBezTo>
                    <a:pt x="41899" y="54935"/>
                    <a:pt x="41930" y="54983"/>
                    <a:pt x="41930" y="55015"/>
                  </a:cubicBezTo>
                  <a:cubicBezTo>
                    <a:pt x="41930" y="55046"/>
                    <a:pt x="41899" y="55093"/>
                    <a:pt x="41883" y="55093"/>
                  </a:cubicBezTo>
                  <a:cubicBezTo>
                    <a:pt x="41506" y="55173"/>
                    <a:pt x="41121" y="55196"/>
                    <a:pt x="40740" y="55196"/>
                  </a:cubicBezTo>
                  <a:cubicBezTo>
                    <a:pt x="40593" y="55196"/>
                    <a:pt x="40448" y="55192"/>
                    <a:pt x="40303" y="55188"/>
                  </a:cubicBezTo>
                  <a:cubicBezTo>
                    <a:pt x="40034" y="55188"/>
                    <a:pt x="39766" y="55156"/>
                    <a:pt x="39734" y="55156"/>
                  </a:cubicBezTo>
                  <a:lnTo>
                    <a:pt x="37806" y="55156"/>
                  </a:lnTo>
                  <a:cubicBezTo>
                    <a:pt x="37568" y="55141"/>
                    <a:pt x="37347" y="55093"/>
                    <a:pt x="37126" y="55061"/>
                  </a:cubicBezTo>
                  <a:cubicBezTo>
                    <a:pt x="37031" y="55046"/>
                    <a:pt x="36999" y="54983"/>
                    <a:pt x="37047" y="54888"/>
                  </a:cubicBezTo>
                  <a:cubicBezTo>
                    <a:pt x="37079" y="54825"/>
                    <a:pt x="37110" y="54762"/>
                    <a:pt x="37174" y="54730"/>
                  </a:cubicBezTo>
                  <a:cubicBezTo>
                    <a:pt x="37220" y="54682"/>
                    <a:pt x="37300" y="54667"/>
                    <a:pt x="37378" y="54667"/>
                  </a:cubicBezTo>
                  <a:cubicBezTo>
                    <a:pt x="37530" y="54651"/>
                    <a:pt x="37681" y="54639"/>
                    <a:pt x="37832" y="54639"/>
                  </a:cubicBezTo>
                  <a:close/>
                  <a:moveTo>
                    <a:pt x="45940" y="55431"/>
                  </a:moveTo>
                  <a:cubicBezTo>
                    <a:pt x="46167" y="55431"/>
                    <a:pt x="46396" y="55463"/>
                    <a:pt x="46625" y="55504"/>
                  </a:cubicBezTo>
                  <a:cubicBezTo>
                    <a:pt x="46720" y="55520"/>
                    <a:pt x="46798" y="55615"/>
                    <a:pt x="46941" y="55725"/>
                  </a:cubicBezTo>
                  <a:cubicBezTo>
                    <a:pt x="46688" y="55787"/>
                    <a:pt x="46449" y="55810"/>
                    <a:pt x="46218" y="55810"/>
                  </a:cubicBezTo>
                  <a:cubicBezTo>
                    <a:pt x="45915" y="55810"/>
                    <a:pt x="45624" y="55770"/>
                    <a:pt x="45329" y="55725"/>
                  </a:cubicBezTo>
                  <a:cubicBezTo>
                    <a:pt x="45313" y="55725"/>
                    <a:pt x="45281" y="55679"/>
                    <a:pt x="45266" y="55647"/>
                  </a:cubicBezTo>
                  <a:cubicBezTo>
                    <a:pt x="45266" y="55615"/>
                    <a:pt x="45281" y="55552"/>
                    <a:pt x="45313" y="55536"/>
                  </a:cubicBezTo>
                  <a:cubicBezTo>
                    <a:pt x="45519" y="55459"/>
                    <a:pt x="45729" y="55431"/>
                    <a:pt x="45940" y="55431"/>
                  </a:cubicBezTo>
                  <a:close/>
                  <a:moveTo>
                    <a:pt x="28970" y="0"/>
                  </a:moveTo>
                  <a:cubicBezTo>
                    <a:pt x="28835" y="0"/>
                    <a:pt x="28699" y="23"/>
                    <a:pt x="28559" y="60"/>
                  </a:cubicBezTo>
                  <a:cubicBezTo>
                    <a:pt x="28232" y="155"/>
                    <a:pt x="27909" y="208"/>
                    <a:pt x="27584" y="208"/>
                  </a:cubicBezTo>
                  <a:cubicBezTo>
                    <a:pt x="27312" y="208"/>
                    <a:pt x="27038" y="171"/>
                    <a:pt x="26757" y="91"/>
                  </a:cubicBezTo>
                  <a:cubicBezTo>
                    <a:pt x="26577" y="42"/>
                    <a:pt x="26385" y="11"/>
                    <a:pt x="26192" y="11"/>
                  </a:cubicBezTo>
                  <a:cubicBezTo>
                    <a:pt x="26080" y="11"/>
                    <a:pt x="25967" y="21"/>
                    <a:pt x="25857" y="45"/>
                  </a:cubicBezTo>
                  <a:cubicBezTo>
                    <a:pt x="25325" y="135"/>
                    <a:pt x="24793" y="167"/>
                    <a:pt x="24261" y="167"/>
                  </a:cubicBezTo>
                  <a:cubicBezTo>
                    <a:pt x="23955" y="167"/>
                    <a:pt x="23649" y="157"/>
                    <a:pt x="23343" y="139"/>
                  </a:cubicBezTo>
                  <a:cubicBezTo>
                    <a:pt x="23206" y="130"/>
                    <a:pt x="23069" y="126"/>
                    <a:pt x="22933" y="126"/>
                  </a:cubicBezTo>
                  <a:cubicBezTo>
                    <a:pt x="21683" y="126"/>
                    <a:pt x="20514" y="500"/>
                    <a:pt x="19345" y="913"/>
                  </a:cubicBezTo>
                  <a:cubicBezTo>
                    <a:pt x="19108" y="1119"/>
                    <a:pt x="18792" y="1151"/>
                    <a:pt x="18492" y="1214"/>
                  </a:cubicBezTo>
                  <a:cubicBezTo>
                    <a:pt x="17717" y="1387"/>
                    <a:pt x="16990" y="1688"/>
                    <a:pt x="16231" y="1925"/>
                  </a:cubicBezTo>
                  <a:cubicBezTo>
                    <a:pt x="15725" y="2099"/>
                    <a:pt x="15315" y="2462"/>
                    <a:pt x="14840" y="2683"/>
                  </a:cubicBezTo>
                  <a:cubicBezTo>
                    <a:pt x="14366" y="2921"/>
                    <a:pt x="13814" y="2953"/>
                    <a:pt x="13323" y="3206"/>
                  </a:cubicBezTo>
                  <a:cubicBezTo>
                    <a:pt x="12501" y="3600"/>
                    <a:pt x="11664" y="3948"/>
                    <a:pt x="10874" y="4407"/>
                  </a:cubicBezTo>
                  <a:cubicBezTo>
                    <a:pt x="10541" y="4612"/>
                    <a:pt x="10194" y="4770"/>
                    <a:pt x="9846" y="4913"/>
                  </a:cubicBezTo>
                  <a:cubicBezTo>
                    <a:pt x="9056" y="5229"/>
                    <a:pt x="8392" y="5734"/>
                    <a:pt x="7760" y="6287"/>
                  </a:cubicBezTo>
                  <a:cubicBezTo>
                    <a:pt x="7380" y="6620"/>
                    <a:pt x="7081" y="6999"/>
                    <a:pt x="6938" y="7488"/>
                  </a:cubicBezTo>
                  <a:cubicBezTo>
                    <a:pt x="6843" y="7868"/>
                    <a:pt x="6622" y="8184"/>
                    <a:pt x="6354" y="8453"/>
                  </a:cubicBezTo>
                  <a:cubicBezTo>
                    <a:pt x="5342" y="9448"/>
                    <a:pt x="4504" y="10571"/>
                    <a:pt x="3667" y="11709"/>
                  </a:cubicBezTo>
                  <a:cubicBezTo>
                    <a:pt x="3429" y="12025"/>
                    <a:pt x="3271" y="12356"/>
                    <a:pt x="3271" y="12752"/>
                  </a:cubicBezTo>
                  <a:cubicBezTo>
                    <a:pt x="3271" y="13163"/>
                    <a:pt x="3129" y="13526"/>
                    <a:pt x="2860" y="13779"/>
                  </a:cubicBezTo>
                  <a:cubicBezTo>
                    <a:pt x="2529" y="14080"/>
                    <a:pt x="2371" y="14442"/>
                    <a:pt x="2213" y="14838"/>
                  </a:cubicBezTo>
                  <a:cubicBezTo>
                    <a:pt x="1991" y="15407"/>
                    <a:pt x="1785" y="15976"/>
                    <a:pt x="1659" y="16577"/>
                  </a:cubicBezTo>
                  <a:cubicBezTo>
                    <a:pt x="1596" y="16940"/>
                    <a:pt x="1501" y="17335"/>
                    <a:pt x="1311" y="17651"/>
                  </a:cubicBezTo>
                  <a:cubicBezTo>
                    <a:pt x="1027" y="18141"/>
                    <a:pt x="964" y="18647"/>
                    <a:pt x="948" y="19184"/>
                  </a:cubicBezTo>
                  <a:lnTo>
                    <a:pt x="966" y="19184"/>
                  </a:lnTo>
                  <a:cubicBezTo>
                    <a:pt x="936" y="19249"/>
                    <a:pt x="898" y="19304"/>
                    <a:pt x="885" y="19358"/>
                  </a:cubicBezTo>
                  <a:cubicBezTo>
                    <a:pt x="790" y="19879"/>
                    <a:pt x="679" y="20402"/>
                    <a:pt x="506" y="20907"/>
                  </a:cubicBezTo>
                  <a:cubicBezTo>
                    <a:pt x="348" y="21333"/>
                    <a:pt x="221" y="21792"/>
                    <a:pt x="300" y="22250"/>
                  </a:cubicBezTo>
                  <a:cubicBezTo>
                    <a:pt x="443" y="22946"/>
                    <a:pt x="348" y="23609"/>
                    <a:pt x="268" y="24290"/>
                  </a:cubicBezTo>
                  <a:cubicBezTo>
                    <a:pt x="190" y="24969"/>
                    <a:pt x="0" y="25632"/>
                    <a:pt x="190" y="26328"/>
                  </a:cubicBezTo>
                  <a:cubicBezTo>
                    <a:pt x="142" y="27008"/>
                    <a:pt x="15" y="27687"/>
                    <a:pt x="110" y="28383"/>
                  </a:cubicBezTo>
                  <a:cubicBezTo>
                    <a:pt x="158" y="28635"/>
                    <a:pt x="158" y="28905"/>
                    <a:pt x="173" y="29173"/>
                  </a:cubicBezTo>
                  <a:cubicBezTo>
                    <a:pt x="221" y="29584"/>
                    <a:pt x="285" y="30011"/>
                    <a:pt x="300" y="30422"/>
                  </a:cubicBezTo>
                  <a:cubicBezTo>
                    <a:pt x="316" y="31038"/>
                    <a:pt x="300" y="31638"/>
                    <a:pt x="316" y="32255"/>
                  </a:cubicBezTo>
                  <a:cubicBezTo>
                    <a:pt x="316" y="32824"/>
                    <a:pt x="363" y="33393"/>
                    <a:pt x="616" y="33914"/>
                  </a:cubicBezTo>
                  <a:cubicBezTo>
                    <a:pt x="664" y="34026"/>
                    <a:pt x="727" y="34136"/>
                    <a:pt x="742" y="34247"/>
                  </a:cubicBezTo>
                  <a:cubicBezTo>
                    <a:pt x="790" y="34673"/>
                    <a:pt x="1027" y="35021"/>
                    <a:pt x="1280" y="35353"/>
                  </a:cubicBezTo>
                  <a:cubicBezTo>
                    <a:pt x="1564" y="35716"/>
                    <a:pt x="1817" y="36095"/>
                    <a:pt x="2228" y="36348"/>
                  </a:cubicBezTo>
                  <a:cubicBezTo>
                    <a:pt x="2354" y="36411"/>
                    <a:pt x="2434" y="36554"/>
                    <a:pt x="2529" y="36664"/>
                  </a:cubicBezTo>
                  <a:cubicBezTo>
                    <a:pt x="2687" y="36839"/>
                    <a:pt x="2797" y="37044"/>
                    <a:pt x="2971" y="37187"/>
                  </a:cubicBezTo>
                  <a:cubicBezTo>
                    <a:pt x="3351" y="37518"/>
                    <a:pt x="3650" y="37914"/>
                    <a:pt x="3903" y="38340"/>
                  </a:cubicBezTo>
                  <a:cubicBezTo>
                    <a:pt x="4156" y="38735"/>
                    <a:pt x="4457" y="39067"/>
                    <a:pt x="4757" y="39399"/>
                  </a:cubicBezTo>
                  <a:cubicBezTo>
                    <a:pt x="5848" y="40584"/>
                    <a:pt x="7081" y="41612"/>
                    <a:pt x="8297" y="42639"/>
                  </a:cubicBezTo>
                  <a:cubicBezTo>
                    <a:pt x="9135" y="43366"/>
                    <a:pt x="10052" y="43966"/>
                    <a:pt x="10952" y="44615"/>
                  </a:cubicBezTo>
                  <a:cubicBezTo>
                    <a:pt x="11411" y="44946"/>
                    <a:pt x="11901" y="45231"/>
                    <a:pt x="12360" y="45578"/>
                  </a:cubicBezTo>
                  <a:cubicBezTo>
                    <a:pt x="13355" y="46290"/>
                    <a:pt x="14383" y="46938"/>
                    <a:pt x="15567" y="47270"/>
                  </a:cubicBezTo>
                  <a:cubicBezTo>
                    <a:pt x="15789" y="47333"/>
                    <a:pt x="15995" y="47428"/>
                    <a:pt x="16200" y="47523"/>
                  </a:cubicBezTo>
                  <a:cubicBezTo>
                    <a:pt x="16358" y="47586"/>
                    <a:pt x="16358" y="47633"/>
                    <a:pt x="16216" y="47839"/>
                  </a:cubicBezTo>
                  <a:cubicBezTo>
                    <a:pt x="16200" y="47871"/>
                    <a:pt x="16184" y="47902"/>
                    <a:pt x="16184" y="47934"/>
                  </a:cubicBezTo>
                  <a:cubicBezTo>
                    <a:pt x="16564" y="48124"/>
                    <a:pt x="16911" y="48345"/>
                    <a:pt x="17306" y="48471"/>
                  </a:cubicBezTo>
                  <a:cubicBezTo>
                    <a:pt x="18001" y="48693"/>
                    <a:pt x="18682" y="48929"/>
                    <a:pt x="19345" y="49182"/>
                  </a:cubicBezTo>
                  <a:cubicBezTo>
                    <a:pt x="20389" y="49546"/>
                    <a:pt x="21478" y="49751"/>
                    <a:pt x="22506" y="50194"/>
                  </a:cubicBezTo>
                  <a:cubicBezTo>
                    <a:pt x="22570" y="50225"/>
                    <a:pt x="22648" y="50225"/>
                    <a:pt x="22728" y="50242"/>
                  </a:cubicBezTo>
                  <a:cubicBezTo>
                    <a:pt x="23723" y="50478"/>
                    <a:pt x="24688" y="50826"/>
                    <a:pt x="25667" y="51173"/>
                  </a:cubicBezTo>
                  <a:cubicBezTo>
                    <a:pt x="25809" y="51221"/>
                    <a:pt x="25967" y="51268"/>
                    <a:pt x="26078" y="51363"/>
                  </a:cubicBezTo>
                  <a:cubicBezTo>
                    <a:pt x="26315" y="51569"/>
                    <a:pt x="26568" y="51696"/>
                    <a:pt x="26884" y="51774"/>
                  </a:cubicBezTo>
                  <a:cubicBezTo>
                    <a:pt x="27168" y="51837"/>
                    <a:pt x="27438" y="52043"/>
                    <a:pt x="27722" y="52075"/>
                  </a:cubicBezTo>
                  <a:cubicBezTo>
                    <a:pt x="28165" y="52138"/>
                    <a:pt x="28512" y="52328"/>
                    <a:pt x="28860" y="52564"/>
                  </a:cubicBezTo>
                  <a:cubicBezTo>
                    <a:pt x="29634" y="53070"/>
                    <a:pt x="30441" y="53497"/>
                    <a:pt x="31326" y="53719"/>
                  </a:cubicBezTo>
                  <a:cubicBezTo>
                    <a:pt x="31657" y="53814"/>
                    <a:pt x="31958" y="53955"/>
                    <a:pt x="32274" y="54066"/>
                  </a:cubicBezTo>
                  <a:cubicBezTo>
                    <a:pt x="32258" y="54240"/>
                    <a:pt x="32242" y="54382"/>
                    <a:pt x="32242" y="54524"/>
                  </a:cubicBezTo>
                  <a:cubicBezTo>
                    <a:pt x="32700" y="54762"/>
                    <a:pt x="33191" y="54840"/>
                    <a:pt x="33665" y="54935"/>
                  </a:cubicBezTo>
                  <a:cubicBezTo>
                    <a:pt x="33838" y="54967"/>
                    <a:pt x="33933" y="55078"/>
                    <a:pt x="34028" y="55204"/>
                  </a:cubicBezTo>
                  <a:cubicBezTo>
                    <a:pt x="34091" y="55299"/>
                    <a:pt x="34171" y="55378"/>
                    <a:pt x="34234" y="55457"/>
                  </a:cubicBezTo>
                  <a:cubicBezTo>
                    <a:pt x="34565" y="55552"/>
                    <a:pt x="34898" y="55630"/>
                    <a:pt x="35229" y="55710"/>
                  </a:cubicBezTo>
                  <a:cubicBezTo>
                    <a:pt x="36383" y="55931"/>
                    <a:pt x="37473" y="56437"/>
                    <a:pt x="38659" y="56547"/>
                  </a:cubicBezTo>
                  <a:cubicBezTo>
                    <a:pt x="39212" y="56768"/>
                    <a:pt x="39797" y="56722"/>
                    <a:pt x="40350" y="56800"/>
                  </a:cubicBezTo>
                  <a:cubicBezTo>
                    <a:pt x="40373" y="56804"/>
                    <a:pt x="40397" y="56806"/>
                    <a:pt x="40421" y="56806"/>
                  </a:cubicBezTo>
                  <a:cubicBezTo>
                    <a:pt x="40575" y="56806"/>
                    <a:pt x="40737" y="56726"/>
                    <a:pt x="40887" y="56658"/>
                  </a:cubicBezTo>
                  <a:cubicBezTo>
                    <a:pt x="40935" y="56642"/>
                    <a:pt x="40967" y="56547"/>
                    <a:pt x="40967" y="56484"/>
                  </a:cubicBezTo>
                  <a:cubicBezTo>
                    <a:pt x="40979" y="56409"/>
                    <a:pt x="41001" y="56364"/>
                    <a:pt x="41057" y="56364"/>
                  </a:cubicBezTo>
                  <a:cubicBezTo>
                    <a:pt x="41071" y="56364"/>
                    <a:pt x="41088" y="56367"/>
                    <a:pt x="41108" y="56374"/>
                  </a:cubicBezTo>
                  <a:cubicBezTo>
                    <a:pt x="41188" y="56389"/>
                    <a:pt x="41251" y="56437"/>
                    <a:pt x="41314" y="56484"/>
                  </a:cubicBezTo>
                  <a:cubicBezTo>
                    <a:pt x="41409" y="56535"/>
                    <a:pt x="41466" y="56563"/>
                    <a:pt x="41526" y="56563"/>
                  </a:cubicBezTo>
                  <a:cubicBezTo>
                    <a:pt x="41617" y="56563"/>
                    <a:pt x="41716" y="56500"/>
                    <a:pt x="41962" y="56357"/>
                  </a:cubicBezTo>
                  <a:cubicBezTo>
                    <a:pt x="42099" y="56290"/>
                    <a:pt x="42271" y="56210"/>
                    <a:pt x="42427" y="56210"/>
                  </a:cubicBezTo>
                  <a:cubicBezTo>
                    <a:pt x="42452" y="56210"/>
                    <a:pt x="42476" y="56212"/>
                    <a:pt x="42499" y="56216"/>
                  </a:cubicBezTo>
                  <a:cubicBezTo>
                    <a:pt x="42942" y="56263"/>
                    <a:pt x="43401" y="56357"/>
                    <a:pt x="43843" y="56452"/>
                  </a:cubicBezTo>
                  <a:cubicBezTo>
                    <a:pt x="44058" y="56508"/>
                    <a:pt x="44273" y="56548"/>
                    <a:pt x="44495" y="56548"/>
                  </a:cubicBezTo>
                  <a:cubicBezTo>
                    <a:pt x="44648" y="56548"/>
                    <a:pt x="44804" y="56529"/>
                    <a:pt x="44965" y="56484"/>
                  </a:cubicBezTo>
                  <a:cubicBezTo>
                    <a:pt x="45042" y="56460"/>
                    <a:pt x="45124" y="56452"/>
                    <a:pt x="45208" y="56452"/>
                  </a:cubicBezTo>
                  <a:cubicBezTo>
                    <a:pt x="45349" y="56452"/>
                    <a:pt x="45497" y="56474"/>
                    <a:pt x="45645" y="56484"/>
                  </a:cubicBezTo>
                  <a:lnTo>
                    <a:pt x="45613" y="56500"/>
                  </a:lnTo>
                  <a:cubicBezTo>
                    <a:pt x="45713" y="56472"/>
                    <a:pt x="45814" y="56403"/>
                    <a:pt x="45903" y="56403"/>
                  </a:cubicBezTo>
                  <a:cubicBezTo>
                    <a:pt x="45912" y="56403"/>
                    <a:pt x="45921" y="56404"/>
                    <a:pt x="45930" y="56406"/>
                  </a:cubicBezTo>
                  <a:cubicBezTo>
                    <a:pt x="46187" y="56470"/>
                    <a:pt x="46438" y="56527"/>
                    <a:pt x="46691" y="56527"/>
                  </a:cubicBezTo>
                  <a:cubicBezTo>
                    <a:pt x="46810" y="56527"/>
                    <a:pt x="46930" y="56514"/>
                    <a:pt x="47051" y="56484"/>
                  </a:cubicBezTo>
                  <a:cubicBezTo>
                    <a:pt x="47455" y="56573"/>
                    <a:pt x="47852" y="56655"/>
                    <a:pt x="48251" y="56655"/>
                  </a:cubicBezTo>
                  <a:cubicBezTo>
                    <a:pt x="48492" y="56655"/>
                    <a:pt x="48735" y="56625"/>
                    <a:pt x="48979" y="56547"/>
                  </a:cubicBezTo>
                  <a:cubicBezTo>
                    <a:pt x="49164" y="56621"/>
                    <a:pt x="49350" y="56645"/>
                    <a:pt x="49537" y="56645"/>
                  </a:cubicBezTo>
                  <a:cubicBezTo>
                    <a:pt x="49911" y="56645"/>
                    <a:pt x="50286" y="56547"/>
                    <a:pt x="50655" y="56547"/>
                  </a:cubicBezTo>
                  <a:cubicBezTo>
                    <a:pt x="50924" y="56547"/>
                    <a:pt x="51192" y="56547"/>
                    <a:pt x="51461" y="56516"/>
                  </a:cubicBezTo>
                  <a:cubicBezTo>
                    <a:pt x="51481" y="56515"/>
                    <a:pt x="51500" y="56514"/>
                    <a:pt x="51519" y="56514"/>
                  </a:cubicBezTo>
                  <a:cubicBezTo>
                    <a:pt x="51800" y="56514"/>
                    <a:pt x="52081" y="56611"/>
                    <a:pt x="52362" y="56627"/>
                  </a:cubicBezTo>
                  <a:cubicBezTo>
                    <a:pt x="52408" y="56631"/>
                    <a:pt x="52455" y="56633"/>
                    <a:pt x="52502" y="56633"/>
                  </a:cubicBezTo>
                  <a:cubicBezTo>
                    <a:pt x="52791" y="56633"/>
                    <a:pt x="53088" y="56559"/>
                    <a:pt x="53373" y="56532"/>
                  </a:cubicBezTo>
                  <a:cubicBezTo>
                    <a:pt x="53445" y="56524"/>
                    <a:pt x="53524" y="56516"/>
                    <a:pt x="53603" y="56516"/>
                  </a:cubicBezTo>
                  <a:cubicBezTo>
                    <a:pt x="53682" y="56516"/>
                    <a:pt x="53761" y="56524"/>
                    <a:pt x="53832" y="56547"/>
                  </a:cubicBezTo>
                  <a:cubicBezTo>
                    <a:pt x="53972" y="56582"/>
                    <a:pt x="54109" y="56596"/>
                    <a:pt x="54245" y="56596"/>
                  </a:cubicBezTo>
                  <a:cubicBezTo>
                    <a:pt x="54480" y="56596"/>
                    <a:pt x="54714" y="56556"/>
                    <a:pt x="54954" y="56516"/>
                  </a:cubicBezTo>
                  <a:cubicBezTo>
                    <a:pt x="55286" y="56469"/>
                    <a:pt x="55634" y="56484"/>
                    <a:pt x="55982" y="56469"/>
                  </a:cubicBezTo>
                  <a:cubicBezTo>
                    <a:pt x="56123" y="56452"/>
                    <a:pt x="56298" y="56484"/>
                    <a:pt x="56424" y="56421"/>
                  </a:cubicBezTo>
                  <a:cubicBezTo>
                    <a:pt x="56819" y="56216"/>
                    <a:pt x="57230" y="56216"/>
                    <a:pt x="57640" y="56153"/>
                  </a:cubicBezTo>
                  <a:cubicBezTo>
                    <a:pt x="57767" y="56136"/>
                    <a:pt x="57815" y="55963"/>
                    <a:pt x="57752" y="55805"/>
                  </a:cubicBezTo>
                  <a:cubicBezTo>
                    <a:pt x="57735" y="55773"/>
                    <a:pt x="57689" y="55742"/>
                    <a:pt x="57672" y="55710"/>
                  </a:cubicBezTo>
                  <a:cubicBezTo>
                    <a:pt x="57609" y="55552"/>
                    <a:pt x="57672" y="55362"/>
                    <a:pt x="57830" y="55362"/>
                  </a:cubicBezTo>
                  <a:cubicBezTo>
                    <a:pt x="58589" y="55314"/>
                    <a:pt x="59332" y="55125"/>
                    <a:pt x="60059" y="54920"/>
                  </a:cubicBezTo>
                  <a:cubicBezTo>
                    <a:pt x="60249" y="54872"/>
                    <a:pt x="60439" y="54872"/>
                    <a:pt x="60628" y="54825"/>
                  </a:cubicBezTo>
                  <a:cubicBezTo>
                    <a:pt x="60675" y="54809"/>
                    <a:pt x="60738" y="54730"/>
                    <a:pt x="60738" y="54667"/>
                  </a:cubicBezTo>
                  <a:cubicBezTo>
                    <a:pt x="60755" y="54619"/>
                    <a:pt x="60643" y="54541"/>
                    <a:pt x="60612" y="54541"/>
                  </a:cubicBezTo>
                  <a:cubicBezTo>
                    <a:pt x="60011" y="54651"/>
                    <a:pt x="59395" y="54730"/>
                    <a:pt x="58795" y="54730"/>
                  </a:cubicBezTo>
                  <a:cubicBezTo>
                    <a:pt x="58574" y="54730"/>
                    <a:pt x="58336" y="54682"/>
                    <a:pt x="58115" y="54635"/>
                  </a:cubicBezTo>
                  <a:cubicBezTo>
                    <a:pt x="58099" y="54635"/>
                    <a:pt x="58051" y="54587"/>
                    <a:pt x="58051" y="54572"/>
                  </a:cubicBezTo>
                  <a:cubicBezTo>
                    <a:pt x="58051" y="54524"/>
                    <a:pt x="58083" y="54477"/>
                    <a:pt x="58115" y="54461"/>
                  </a:cubicBezTo>
                  <a:cubicBezTo>
                    <a:pt x="58368" y="54414"/>
                    <a:pt x="58620" y="54366"/>
                    <a:pt x="58873" y="54303"/>
                  </a:cubicBezTo>
                  <a:cubicBezTo>
                    <a:pt x="58873" y="54161"/>
                    <a:pt x="58795" y="54018"/>
                    <a:pt x="58953" y="53892"/>
                  </a:cubicBezTo>
                  <a:cubicBezTo>
                    <a:pt x="59091" y="53785"/>
                    <a:pt x="59200" y="53632"/>
                    <a:pt x="59322" y="53493"/>
                  </a:cubicBezTo>
                  <a:lnTo>
                    <a:pt x="59322" y="53493"/>
                  </a:lnTo>
                  <a:cubicBezTo>
                    <a:pt x="59353" y="53625"/>
                    <a:pt x="59398" y="53759"/>
                    <a:pt x="59442" y="53892"/>
                  </a:cubicBezTo>
                  <a:cubicBezTo>
                    <a:pt x="59474" y="53955"/>
                    <a:pt x="59537" y="54035"/>
                    <a:pt x="59600" y="54066"/>
                  </a:cubicBezTo>
                  <a:cubicBezTo>
                    <a:pt x="59777" y="54115"/>
                    <a:pt x="59960" y="54164"/>
                    <a:pt x="60145" y="54164"/>
                  </a:cubicBezTo>
                  <a:cubicBezTo>
                    <a:pt x="60258" y="54164"/>
                    <a:pt x="60372" y="54146"/>
                    <a:pt x="60485" y="54098"/>
                  </a:cubicBezTo>
                  <a:cubicBezTo>
                    <a:pt x="60485" y="54098"/>
                    <a:pt x="60470" y="54018"/>
                    <a:pt x="60454" y="54003"/>
                  </a:cubicBezTo>
                  <a:cubicBezTo>
                    <a:pt x="60327" y="53955"/>
                    <a:pt x="60186" y="53908"/>
                    <a:pt x="59964" y="53845"/>
                  </a:cubicBezTo>
                  <a:cubicBezTo>
                    <a:pt x="60249" y="53734"/>
                    <a:pt x="60454" y="53655"/>
                    <a:pt x="60643" y="53592"/>
                  </a:cubicBezTo>
                  <a:cubicBezTo>
                    <a:pt x="60738" y="53639"/>
                    <a:pt x="60818" y="53655"/>
                    <a:pt x="60865" y="53719"/>
                  </a:cubicBezTo>
                  <a:cubicBezTo>
                    <a:pt x="60956" y="53855"/>
                    <a:pt x="61063" y="53913"/>
                    <a:pt x="61180" y="53913"/>
                  </a:cubicBezTo>
                  <a:cubicBezTo>
                    <a:pt x="61266" y="53913"/>
                    <a:pt x="61357" y="53882"/>
                    <a:pt x="61450" y="53829"/>
                  </a:cubicBezTo>
                  <a:cubicBezTo>
                    <a:pt x="61750" y="53655"/>
                    <a:pt x="62034" y="53449"/>
                    <a:pt x="62350" y="53323"/>
                  </a:cubicBezTo>
                  <a:cubicBezTo>
                    <a:pt x="62698" y="53181"/>
                    <a:pt x="63046" y="53038"/>
                    <a:pt x="63284" y="52707"/>
                  </a:cubicBezTo>
                  <a:cubicBezTo>
                    <a:pt x="63425" y="52533"/>
                    <a:pt x="63631" y="52423"/>
                    <a:pt x="63852" y="52343"/>
                  </a:cubicBezTo>
                  <a:cubicBezTo>
                    <a:pt x="64137" y="52217"/>
                    <a:pt x="64405" y="52090"/>
                    <a:pt x="64674" y="51949"/>
                  </a:cubicBezTo>
                  <a:cubicBezTo>
                    <a:pt x="64848" y="51854"/>
                    <a:pt x="65037" y="51774"/>
                    <a:pt x="65132" y="51632"/>
                  </a:cubicBezTo>
                  <a:cubicBezTo>
                    <a:pt x="65353" y="51300"/>
                    <a:pt x="65701" y="51127"/>
                    <a:pt x="65954" y="50842"/>
                  </a:cubicBezTo>
                  <a:cubicBezTo>
                    <a:pt x="66270" y="50510"/>
                    <a:pt x="66618" y="50210"/>
                    <a:pt x="66997" y="49972"/>
                  </a:cubicBezTo>
                  <a:cubicBezTo>
                    <a:pt x="67235" y="49831"/>
                    <a:pt x="67408" y="49673"/>
                    <a:pt x="67551" y="49435"/>
                  </a:cubicBezTo>
                  <a:cubicBezTo>
                    <a:pt x="67851" y="49009"/>
                    <a:pt x="68183" y="48581"/>
                    <a:pt x="68514" y="48170"/>
                  </a:cubicBezTo>
                  <a:cubicBezTo>
                    <a:pt x="68862" y="47728"/>
                    <a:pt x="69052" y="47254"/>
                    <a:pt x="69037" y="46685"/>
                  </a:cubicBezTo>
                  <a:lnTo>
                    <a:pt x="69037" y="46116"/>
                  </a:lnTo>
                  <a:cubicBezTo>
                    <a:pt x="69037" y="45768"/>
                    <a:pt x="69083" y="45437"/>
                    <a:pt x="69241" y="45121"/>
                  </a:cubicBezTo>
                  <a:cubicBezTo>
                    <a:pt x="69479" y="44630"/>
                    <a:pt x="69557" y="44093"/>
                    <a:pt x="69574" y="43572"/>
                  </a:cubicBezTo>
                  <a:cubicBezTo>
                    <a:pt x="69606" y="42923"/>
                    <a:pt x="69700" y="42276"/>
                    <a:pt x="69621" y="41627"/>
                  </a:cubicBezTo>
                  <a:cubicBezTo>
                    <a:pt x="69606" y="41406"/>
                    <a:pt x="69589" y="41153"/>
                    <a:pt x="69669" y="40948"/>
                  </a:cubicBezTo>
                  <a:cubicBezTo>
                    <a:pt x="69905" y="40442"/>
                    <a:pt x="69858" y="39905"/>
                    <a:pt x="69842" y="39383"/>
                  </a:cubicBezTo>
                  <a:cubicBezTo>
                    <a:pt x="69842" y="38735"/>
                    <a:pt x="69764" y="38087"/>
                    <a:pt x="69795" y="37439"/>
                  </a:cubicBezTo>
                  <a:cubicBezTo>
                    <a:pt x="69858" y="36491"/>
                    <a:pt x="69637" y="35621"/>
                    <a:pt x="69336" y="34753"/>
                  </a:cubicBezTo>
                  <a:cubicBezTo>
                    <a:pt x="69115" y="34468"/>
                    <a:pt x="69163" y="34199"/>
                    <a:pt x="69353" y="33914"/>
                  </a:cubicBezTo>
                  <a:cubicBezTo>
                    <a:pt x="69384" y="33851"/>
                    <a:pt x="69384" y="33725"/>
                    <a:pt x="69353" y="33693"/>
                  </a:cubicBezTo>
                  <a:cubicBezTo>
                    <a:pt x="69037" y="33472"/>
                    <a:pt x="69147" y="33156"/>
                    <a:pt x="69147" y="32856"/>
                  </a:cubicBezTo>
                  <a:cubicBezTo>
                    <a:pt x="69131" y="32713"/>
                    <a:pt x="69115" y="32540"/>
                    <a:pt x="69037" y="32429"/>
                  </a:cubicBezTo>
                  <a:cubicBezTo>
                    <a:pt x="68910" y="32287"/>
                    <a:pt x="68847" y="32144"/>
                    <a:pt x="68830" y="31939"/>
                  </a:cubicBezTo>
                  <a:cubicBezTo>
                    <a:pt x="68736" y="31307"/>
                    <a:pt x="68626" y="30658"/>
                    <a:pt x="68468" y="30043"/>
                  </a:cubicBezTo>
                  <a:cubicBezTo>
                    <a:pt x="68388" y="29663"/>
                    <a:pt x="68310" y="29299"/>
                    <a:pt x="68261" y="28920"/>
                  </a:cubicBezTo>
                  <a:cubicBezTo>
                    <a:pt x="68198" y="28209"/>
                    <a:pt x="68072" y="27482"/>
                    <a:pt x="67772" y="26818"/>
                  </a:cubicBezTo>
                  <a:cubicBezTo>
                    <a:pt x="67646" y="26549"/>
                    <a:pt x="67598" y="26233"/>
                    <a:pt x="67519" y="25949"/>
                  </a:cubicBezTo>
                  <a:cubicBezTo>
                    <a:pt x="67471" y="25790"/>
                    <a:pt x="67566" y="25664"/>
                    <a:pt x="67646" y="25538"/>
                  </a:cubicBezTo>
                  <a:lnTo>
                    <a:pt x="67646" y="25538"/>
                  </a:lnTo>
                  <a:lnTo>
                    <a:pt x="67614" y="25569"/>
                  </a:lnTo>
                  <a:cubicBezTo>
                    <a:pt x="67598" y="24922"/>
                    <a:pt x="67361" y="24305"/>
                    <a:pt x="67282" y="23673"/>
                  </a:cubicBezTo>
                  <a:cubicBezTo>
                    <a:pt x="67235" y="23293"/>
                    <a:pt x="66950" y="23009"/>
                    <a:pt x="66871" y="22629"/>
                  </a:cubicBezTo>
                  <a:cubicBezTo>
                    <a:pt x="66839" y="22440"/>
                    <a:pt x="66649" y="22456"/>
                    <a:pt x="66523" y="22393"/>
                  </a:cubicBezTo>
                  <a:cubicBezTo>
                    <a:pt x="66381" y="22313"/>
                    <a:pt x="66286" y="22187"/>
                    <a:pt x="66350" y="22029"/>
                  </a:cubicBezTo>
                  <a:cubicBezTo>
                    <a:pt x="66468" y="21792"/>
                    <a:pt x="66378" y="21611"/>
                    <a:pt x="66250" y="21433"/>
                  </a:cubicBezTo>
                  <a:lnTo>
                    <a:pt x="66250" y="21433"/>
                  </a:lnTo>
                  <a:lnTo>
                    <a:pt x="66255" y="21428"/>
                  </a:lnTo>
                  <a:cubicBezTo>
                    <a:pt x="66128" y="20907"/>
                    <a:pt x="65859" y="20465"/>
                    <a:pt x="65559" y="20037"/>
                  </a:cubicBezTo>
                  <a:lnTo>
                    <a:pt x="65559" y="20037"/>
                  </a:lnTo>
                  <a:lnTo>
                    <a:pt x="65575" y="20069"/>
                  </a:lnTo>
                  <a:cubicBezTo>
                    <a:pt x="65511" y="19991"/>
                    <a:pt x="65448" y="19896"/>
                    <a:pt x="65353" y="19848"/>
                  </a:cubicBezTo>
                  <a:cubicBezTo>
                    <a:pt x="65195" y="19738"/>
                    <a:pt x="65132" y="19580"/>
                    <a:pt x="65085" y="19405"/>
                  </a:cubicBezTo>
                  <a:lnTo>
                    <a:pt x="65085" y="19405"/>
                  </a:lnTo>
                  <a:lnTo>
                    <a:pt x="65117" y="19422"/>
                  </a:lnTo>
                  <a:cubicBezTo>
                    <a:pt x="65054" y="19295"/>
                    <a:pt x="65054" y="19137"/>
                    <a:pt x="65117" y="19137"/>
                  </a:cubicBezTo>
                  <a:lnTo>
                    <a:pt x="65100" y="19137"/>
                  </a:lnTo>
                  <a:cubicBezTo>
                    <a:pt x="64927" y="18805"/>
                    <a:pt x="64784" y="18457"/>
                    <a:pt x="64580" y="18126"/>
                  </a:cubicBezTo>
                  <a:cubicBezTo>
                    <a:pt x="64453" y="17904"/>
                    <a:pt x="64215" y="17746"/>
                    <a:pt x="64089" y="17525"/>
                  </a:cubicBezTo>
                  <a:cubicBezTo>
                    <a:pt x="63947" y="17272"/>
                    <a:pt x="63931" y="16940"/>
                    <a:pt x="63741" y="16687"/>
                  </a:cubicBezTo>
                  <a:cubicBezTo>
                    <a:pt x="63362" y="16166"/>
                    <a:pt x="63077" y="15597"/>
                    <a:pt x="62730" y="15059"/>
                  </a:cubicBezTo>
                  <a:cubicBezTo>
                    <a:pt x="62003" y="13905"/>
                    <a:pt x="61260" y="12767"/>
                    <a:pt x="60454" y="11661"/>
                  </a:cubicBezTo>
                  <a:cubicBezTo>
                    <a:pt x="59656" y="10581"/>
                    <a:pt x="58825" y="9516"/>
                    <a:pt x="57795" y="8635"/>
                  </a:cubicBezTo>
                  <a:lnTo>
                    <a:pt x="57795" y="8635"/>
                  </a:lnTo>
                  <a:cubicBezTo>
                    <a:pt x="57750" y="8527"/>
                    <a:pt x="57702" y="8420"/>
                    <a:pt x="57625" y="8342"/>
                  </a:cubicBezTo>
                  <a:cubicBezTo>
                    <a:pt x="57230" y="7884"/>
                    <a:pt x="56898" y="7378"/>
                    <a:pt x="56439" y="6982"/>
                  </a:cubicBezTo>
                  <a:cubicBezTo>
                    <a:pt x="56186" y="6382"/>
                    <a:pt x="55665" y="5971"/>
                    <a:pt x="55270" y="5465"/>
                  </a:cubicBezTo>
                  <a:cubicBezTo>
                    <a:pt x="55112" y="5260"/>
                    <a:pt x="54907" y="5102"/>
                    <a:pt x="54654" y="5007"/>
                  </a:cubicBezTo>
                  <a:cubicBezTo>
                    <a:pt x="54528" y="4944"/>
                    <a:pt x="54385" y="4833"/>
                    <a:pt x="54338" y="4707"/>
                  </a:cubicBezTo>
                  <a:cubicBezTo>
                    <a:pt x="54195" y="4344"/>
                    <a:pt x="53895" y="4106"/>
                    <a:pt x="53642" y="3838"/>
                  </a:cubicBezTo>
                  <a:lnTo>
                    <a:pt x="53642" y="3838"/>
                  </a:lnTo>
                  <a:lnTo>
                    <a:pt x="53674" y="3853"/>
                  </a:lnTo>
                  <a:cubicBezTo>
                    <a:pt x="53527" y="3722"/>
                    <a:pt x="53517" y="3712"/>
                    <a:pt x="53642" y="3597"/>
                  </a:cubicBezTo>
                  <a:lnTo>
                    <a:pt x="53642" y="3597"/>
                  </a:lnTo>
                  <a:cubicBezTo>
                    <a:pt x="53642" y="3377"/>
                    <a:pt x="53578" y="3220"/>
                    <a:pt x="53373" y="3142"/>
                  </a:cubicBezTo>
                  <a:cubicBezTo>
                    <a:pt x="52867" y="2953"/>
                    <a:pt x="52393" y="2732"/>
                    <a:pt x="51982" y="2367"/>
                  </a:cubicBezTo>
                  <a:cubicBezTo>
                    <a:pt x="51904" y="2289"/>
                    <a:pt x="51809" y="2209"/>
                    <a:pt x="51698" y="2178"/>
                  </a:cubicBezTo>
                  <a:cubicBezTo>
                    <a:pt x="51224" y="2068"/>
                    <a:pt x="50781" y="1815"/>
                    <a:pt x="50292" y="1752"/>
                  </a:cubicBezTo>
                  <a:cubicBezTo>
                    <a:pt x="49881" y="1720"/>
                    <a:pt x="49580" y="1530"/>
                    <a:pt x="49295" y="1261"/>
                  </a:cubicBezTo>
                  <a:lnTo>
                    <a:pt x="49291" y="1282"/>
                  </a:lnTo>
                  <a:lnTo>
                    <a:pt x="49291" y="1282"/>
                  </a:lnTo>
                  <a:cubicBezTo>
                    <a:pt x="49203" y="1233"/>
                    <a:pt x="49115" y="1150"/>
                    <a:pt x="49027" y="1135"/>
                  </a:cubicBezTo>
                  <a:cubicBezTo>
                    <a:pt x="49010" y="1133"/>
                    <a:pt x="48993" y="1133"/>
                    <a:pt x="48975" y="1133"/>
                  </a:cubicBezTo>
                  <a:cubicBezTo>
                    <a:pt x="48843" y="1133"/>
                    <a:pt x="48699" y="1162"/>
                    <a:pt x="48570" y="1162"/>
                  </a:cubicBezTo>
                  <a:cubicBezTo>
                    <a:pt x="48494" y="1162"/>
                    <a:pt x="48423" y="1152"/>
                    <a:pt x="48364" y="1119"/>
                  </a:cubicBezTo>
                  <a:cubicBezTo>
                    <a:pt x="47889" y="898"/>
                    <a:pt x="47384" y="993"/>
                    <a:pt x="46925" y="835"/>
                  </a:cubicBezTo>
                  <a:cubicBezTo>
                    <a:pt x="46703" y="772"/>
                    <a:pt x="46467" y="740"/>
                    <a:pt x="46277" y="645"/>
                  </a:cubicBezTo>
                  <a:cubicBezTo>
                    <a:pt x="45721" y="367"/>
                    <a:pt x="45140" y="260"/>
                    <a:pt x="44534" y="260"/>
                  </a:cubicBezTo>
                  <a:cubicBezTo>
                    <a:pt x="44452" y="260"/>
                    <a:pt x="44369" y="262"/>
                    <a:pt x="44286" y="266"/>
                  </a:cubicBezTo>
                  <a:cubicBezTo>
                    <a:pt x="43911" y="293"/>
                    <a:pt x="43536" y="320"/>
                    <a:pt x="43161" y="320"/>
                  </a:cubicBezTo>
                  <a:cubicBezTo>
                    <a:pt x="42888" y="320"/>
                    <a:pt x="42615" y="306"/>
                    <a:pt x="42341" y="266"/>
                  </a:cubicBezTo>
                  <a:cubicBezTo>
                    <a:pt x="42078" y="296"/>
                    <a:pt x="41815" y="307"/>
                    <a:pt x="41552" y="307"/>
                  </a:cubicBezTo>
                  <a:cubicBezTo>
                    <a:pt x="41010" y="307"/>
                    <a:pt x="40468" y="263"/>
                    <a:pt x="39923" y="263"/>
                  </a:cubicBezTo>
                  <a:cubicBezTo>
                    <a:pt x="39634" y="263"/>
                    <a:pt x="39344" y="275"/>
                    <a:pt x="39054" y="313"/>
                  </a:cubicBezTo>
                  <a:cubicBezTo>
                    <a:pt x="38886" y="337"/>
                    <a:pt x="38718" y="345"/>
                    <a:pt x="38548" y="345"/>
                  </a:cubicBezTo>
                  <a:cubicBezTo>
                    <a:pt x="38136" y="345"/>
                    <a:pt x="37718" y="295"/>
                    <a:pt x="37301" y="295"/>
                  </a:cubicBezTo>
                  <a:cubicBezTo>
                    <a:pt x="37095" y="295"/>
                    <a:pt x="36888" y="308"/>
                    <a:pt x="36683" y="344"/>
                  </a:cubicBezTo>
                  <a:cubicBezTo>
                    <a:pt x="36651" y="350"/>
                    <a:pt x="36617" y="353"/>
                    <a:pt x="36583" y="353"/>
                  </a:cubicBezTo>
                  <a:cubicBezTo>
                    <a:pt x="36434" y="353"/>
                    <a:pt x="36271" y="304"/>
                    <a:pt x="36130" y="266"/>
                  </a:cubicBezTo>
                  <a:cubicBezTo>
                    <a:pt x="35908" y="208"/>
                    <a:pt x="35686" y="180"/>
                    <a:pt x="35469" y="180"/>
                  </a:cubicBezTo>
                  <a:cubicBezTo>
                    <a:pt x="35268" y="180"/>
                    <a:pt x="35071" y="204"/>
                    <a:pt x="34881" y="249"/>
                  </a:cubicBezTo>
                  <a:cubicBezTo>
                    <a:pt x="34091" y="424"/>
                    <a:pt x="33286" y="424"/>
                    <a:pt x="32495" y="456"/>
                  </a:cubicBezTo>
                  <a:cubicBezTo>
                    <a:pt x="32299" y="460"/>
                    <a:pt x="32104" y="467"/>
                    <a:pt x="31910" y="467"/>
                  </a:cubicBezTo>
                  <a:cubicBezTo>
                    <a:pt x="31496" y="467"/>
                    <a:pt x="31086" y="437"/>
                    <a:pt x="30677" y="298"/>
                  </a:cubicBezTo>
                  <a:cubicBezTo>
                    <a:pt x="30504" y="234"/>
                    <a:pt x="30314" y="266"/>
                    <a:pt x="30125" y="234"/>
                  </a:cubicBezTo>
                  <a:cubicBezTo>
                    <a:pt x="29887" y="203"/>
                    <a:pt x="29650" y="203"/>
                    <a:pt x="29444" y="108"/>
                  </a:cubicBezTo>
                  <a:cubicBezTo>
                    <a:pt x="29284" y="31"/>
                    <a:pt x="29127" y="0"/>
                    <a:pt x="289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p:nvPr/>
          </p:nvSpPr>
          <p:spPr>
            <a:xfrm>
              <a:off x="6144937" y="4786821"/>
              <a:ext cx="172911" cy="16282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6"/>
            <p:cNvSpPr/>
            <p:nvPr/>
          </p:nvSpPr>
          <p:spPr>
            <a:xfrm>
              <a:off x="5879425" y="4748782"/>
              <a:ext cx="172883" cy="164472"/>
            </a:xfrm>
            <a:custGeom>
              <a:rect b="b" l="l" r="r" t="t"/>
              <a:pathLst>
                <a:path extrusionOk="0" h="60972" w="64090">
                  <a:moveTo>
                    <a:pt x="35404" y="1200"/>
                  </a:moveTo>
                  <a:lnTo>
                    <a:pt x="35404" y="1200"/>
                  </a:lnTo>
                  <a:cubicBezTo>
                    <a:pt x="35404" y="1201"/>
                    <a:pt x="35404" y="1202"/>
                    <a:pt x="35405" y="1203"/>
                  </a:cubicBezTo>
                  <a:lnTo>
                    <a:pt x="35405" y="1203"/>
                  </a:lnTo>
                  <a:cubicBezTo>
                    <a:pt x="35409" y="1207"/>
                    <a:pt x="35414" y="1212"/>
                    <a:pt x="35419" y="1217"/>
                  </a:cubicBezTo>
                  <a:lnTo>
                    <a:pt x="35404" y="1200"/>
                  </a:lnTo>
                  <a:close/>
                  <a:moveTo>
                    <a:pt x="31230" y="943"/>
                  </a:moveTo>
                  <a:cubicBezTo>
                    <a:pt x="31340" y="943"/>
                    <a:pt x="31466" y="975"/>
                    <a:pt x="31579" y="1042"/>
                  </a:cubicBezTo>
                  <a:cubicBezTo>
                    <a:pt x="31610" y="1059"/>
                    <a:pt x="31625" y="1122"/>
                    <a:pt x="31610" y="1137"/>
                  </a:cubicBezTo>
                  <a:cubicBezTo>
                    <a:pt x="31594" y="1185"/>
                    <a:pt x="31547" y="1217"/>
                    <a:pt x="31515" y="1232"/>
                  </a:cubicBezTo>
                  <a:cubicBezTo>
                    <a:pt x="31449" y="1250"/>
                    <a:pt x="31380" y="1261"/>
                    <a:pt x="31312" y="1261"/>
                  </a:cubicBezTo>
                  <a:cubicBezTo>
                    <a:pt x="31201" y="1261"/>
                    <a:pt x="31091" y="1232"/>
                    <a:pt x="30993" y="1153"/>
                  </a:cubicBezTo>
                  <a:cubicBezTo>
                    <a:pt x="30978" y="1137"/>
                    <a:pt x="30978" y="1090"/>
                    <a:pt x="30962" y="1059"/>
                  </a:cubicBezTo>
                  <a:cubicBezTo>
                    <a:pt x="31004" y="983"/>
                    <a:pt x="31107" y="943"/>
                    <a:pt x="31230" y="943"/>
                  </a:cubicBezTo>
                  <a:close/>
                  <a:moveTo>
                    <a:pt x="32798" y="1246"/>
                  </a:moveTo>
                  <a:cubicBezTo>
                    <a:pt x="33042" y="1246"/>
                    <a:pt x="33264" y="1349"/>
                    <a:pt x="33454" y="1512"/>
                  </a:cubicBezTo>
                  <a:lnTo>
                    <a:pt x="33454" y="1512"/>
                  </a:lnTo>
                  <a:cubicBezTo>
                    <a:pt x="33181" y="1483"/>
                    <a:pt x="32894" y="1468"/>
                    <a:pt x="32605" y="1438"/>
                  </a:cubicBezTo>
                  <a:cubicBezTo>
                    <a:pt x="32574" y="1421"/>
                    <a:pt x="32527" y="1375"/>
                    <a:pt x="32527" y="1358"/>
                  </a:cubicBezTo>
                  <a:cubicBezTo>
                    <a:pt x="32542" y="1311"/>
                    <a:pt x="32590" y="1263"/>
                    <a:pt x="32622" y="1263"/>
                  </a:cubicBezTo>
                  <a:cubicBezTo>
                    <a:pt x="32682" y="1251"/>
                    <a:pt x="32740" y="1246"/>
                    <a:pt x="32798" y="1246"/>
                  </a:cubicBezTo>
                  <a:close/>
                  <a:moveTo>
                    <a:pt x="26210" y="1266"/>
                  </a:moveTo>
                  <a:cubicBezTo>
                    <a:pt x="26444" y="1266"/>
                    <a:pt x="26659" y="1353"/>
                    <a:pt x="26847" y="1528"/>
                  </a:cubicBezTo>
                  <a:lnTo>
                    <a:pt x="26847" y="1528"/>
                  </a:lnTo>
                  <a:cubicBezTo>
                    <a:pt x="26679" y="1581"/>
                    <a:pt x="26505" y="1636"/>
                    <a:pt x="26333" y="1636"/>
                  </a:cubicBezTo>
                  <a:cubicBezTo>
                    <a:pt x="26210" y="1636"/>
                    <a:pt x="26087" y="1608"/>
                    <a:pt x="25967" y="1533"/>
                  </a:cubicBezTo>
                  <a:cubicBezTo>
                    <a:pt x="25904" y="1501"/>
                    <a:pt x="25889" y="1406"/>
                    <a:pt x="25841" y="1343"/>
                  </a:cubicBezTo>
                  <a:cubicBezTo>
                    <a:pt x="25889" y="1327"/>
                    <a:pt x="25920" y="1295"/>
                    <a:pt x="25967" y="1295"/>
                  </a:cubicBezTo>
                  <a:cubicBezTo>
                    <a:pt x="26050" y="1275"/>
                    <a:pt x="26131" y="1266"/>
                    <a:pt x="26210" y="1266"/>
                  </a:cubicBezTo>
                  <a:close/>
                  <a:moveTo>
                    <a:pt x="34624" y="1529"/>
                  </a:moveTo>
                  <a:cubicBezTo>
                    <a:pt x="34682" y="1529"/>
                    <a:pt x="34749" y="1569"/>
                    <a:pt x="34803" y="1596"/>
                  </a:cubicBezTo>
                  <a:cubicBezTo>
                    <a:pt x="34818" y="1596"/>
                    <a:pt x="34803" y="1674"/>
                    <a:pt x="34803" y="1674"/>
                  </a:cubicBezTo>
                  <a:cubicBezTo>
                    <a:pt x="34743" y="1687"/>
                    <a:pt x="34683" y="1717"/>
                    <a:pt x="34630" y="1717"/>
                  </a:cubicBezTo>
                  <a:cubicBezTo>
                    <a:pt x="34613" y="1717"/>
                    <a:pt x="34597" y="1714"/>
                    <a:pt x="34582" y="1706"/>
                  </a:cubicBezTo>
                  <a:cubicBezTo>
                    <a:pt x="34455" y="1659"/>
                    <a:pt x="34470" y="1564"/>
                    <a:pt x="34597" y="1533"/>
                  </a:cubicBezTo>
                  <a:cubicBezTo>
                    <a:pt x="34606" y="1530"/>
                    <a:pt x="34615" y="1529"/>
                    <a:pt x="34624" y="1529"/>
                  </a:cubicBezTo>
                  <a:close/>
                  <a:moveTo>
                    <a:pt x="42326" y="2418"/>
                  </a:moveTo>
                  <a:cubicBezTo>
                    <a:pt x="42358" y="2418"/>
                    <a:pt x="42373" y="2465"/>
                    <a:pt x="42405" y="2481"/>
                  </a:cubicBezTo>
                  <a:lnTo>
                    <a:pt x="42310" y="2528"/>
                  </a:lnTo>
                  <a:cubicBezTo>
                    <a:pt x="42278" y="2496"/>
                    <a:pt x="42246" y="2481"/>
                    <a:pt x="42215" y="2449"/>
                  </a:cubicBezTo>
                  <a:cubicBezTo>
                    <a:pt x="42246" y="2449"/>
                    <a:pt x="42295" y="2418"/>
                    <a:pt x="42326" y="2418"/>
                  </a:cubicBezTo>
                  <a:close/>
                  <a:moveTo>
                    <a:pt x="21828" y="2478"/>
                  </a:moveTo>
                  <a:cubicBezTo>
                    <a:pt x="21896" y="2478"/>
                    <a:pt x="21911" y="2525"/>
                    <a:pt x="21843" y="2607"/>
                  </a:cubicBezTo>
                  <a:cubicBezTo>
                    <a:pt x="21811" y="2591"/>
                    <a:pt x="21763" y="2591"/>
                    <a:pt x="21763" y="2576"/>
                  </a:cubicBezTo>
                  <a:cubicBezTo>
                    <a:pt x="21763" y="2544"/>
                    <a:pt x="21780" y="2481"/>
                    <a:pt x="21795" y="2481"/>
                  </a:cubicBezTo>
                  <a:cubicBezTo>
                    <a:pt x="21807" y="2479"/>
                    <a:pt x="21818" y="2478"/>
                    <a:pt x="21828" y="2478"/>
                  </a:cubicBezTo>
                  <a:close/>
                  <a:moveTo>
                    <a:pt x="19551" y="2659"/>
                  </a:moveTo>
                  <a:cubicBezTo>
                    <a:pt x="19605" y="2706"/>
                    <a:pt x="19659" y="2753"/>
                    <a:pt x="19710" y="2800"/>
                  </a:cubicBezTo>
                  <a:lnTo>
                    <a:pt x="19710" y="2800"/>
                  </a:lnTo>
                  <a:cubicBezTo>
                    <a:pt x="19645" y="2762"/>
                    <a:pt x="19592" y="2717"/>
                    <a:pt x="19551" y="2659"/>
                  </a:cubicBezTo>
                  <a:close/>
                  <a:moveTo>
                    <a:pt x="23628" y="2970"/>
                  </a:moveTo>
                  <a:cubicBezTo>
                    <a:pt x="23660" y="2987"/>
                    <a:pt x="23723" y="2987"/>
                    <a:pt x="23723" y="3002"/>
                  </a:cubicBezTo>
                  <a:cubicBezTo>
                    <a:pt x="23736" y="3064"/>
                    <a:pt x="23709" y="3107"/>
                    <a:pt x="23651" y="3107"/>
                  </a:cubicBezTo>
                  <a:cubicBezTo>
                    <a:pt x="23635" y="3107"/>
                    <a:pt x="23617" y="3104"/>
                    <a:pt x="23597" y="3097"/>
                  </a:cubicBezTo>
                  <a:cubicBezTo>
                    <a:pt x="23565" y="3097"/>
                    <a:pt x="23550" y="3050"/>
                    <a:pt x="23533" y="3018"/>
                  </a:cubicBezTo>
                  <a:lnTo>
                    <a:pt x="23628" y="2970"/>
                  </a:lnTo>
                  <a:close/>
                  <a:moveTo>
                    <a:pt x="19826" y="2889"/>
                  </a:moveTo>
                  <a:cubicBezTo>
                    <a:pt x="19940" y="2927"/>
                    <a:pt x="20052" y="2944"/>
                    <a:pt x="20151" y="2987"/>
                  </a:cubicBezTo>
                  <a:cubicBezTo>
                    <a:pt x="20183" y="3002"/>
                    <a:pt x="20199" y="3065"/>
                    <a:pt x="20199" y="3082"/>
                  </a:cubicBezTo>
                  <a:cubicBezTo>
                    <a:pt x="20155" y="3139"/>
                    <a:pt x="20098" y="3210"/>
                    <a:pt x="20053" y="3210"/>
                  </a:cubicBezTo>
                  <a:cubicBezTo>
                    <a:pt x="20049" y="3210"/>
                    <a:pt x="20045" y="3209"/>
                    <a:pt x="20041" y="3208"/>
                  </a:cubicBezTo>
                  <a:cubicBezTo>
                    <a:pt x="19845" y="3178"/>
                    <a:pt x="19779" y="3063"/>
                    <a:pt x="19826" y="2889"/>
                  </a:cubicBezTo>
                  <a:close/>
                  <a:moveTo>
                    <a:pt x="21257" y="2797"/>
                  </a:moveTo>
                  <a:cubicBezTo>
                    <a:pt x="21274" y="2797"/>
                    <a:pt x="21321" y="2860"/>
                    <a:pt x="21337" y="2892"/>
                  </a:cubicBezTo>
                  <a:cubicBezTo>
                    <a:pt x="21337" y="2939"/>
                    <a:pt x="21337" y="3018"/>
                    <a:pt x="21321" y="3034"/>
                  </a:cubicBezTo>
                  <a:cubicBezTo>
                    <a:pt x="21163" y="3097"/>
                    <a:pt x="20989" y="3160"/>
                    <a:pt x="20831" y="3223"/>
                  </a:cubicBezTo>
                  <a:cubicBezTo>
                    <a:pt x="20800" y="3223"/>
                    <a:pt x="20768" y="3160"/>
                    <a:pt x="20736" y="3145"/>
                  </a:cubicBezTo>
                  <a:cubicBezTo>
                    <a:pt x="20736" y="3018"/>
                    <a:pt x="20989" y="2844"/>
                    <a:pt x="21257" y="2797"/>
                  </a:cubicBezTo>
                  <a:close/>
                  <a:moveTo>
                    <a:pt x="24308" y="3524"/>
                  </a:moveTo>
                  <a:lnTo>
                    <a:pt x="24340" y="3603"/>
                  </a:lnTo>
                  <a:lnTo>
                    <a:pt x="24260" y="3587"/>
                  </a:lnTo>
                  <a:lnTo>
                    <a:pt x="24308" y="3524"/>
                  </a:lnTo>
                  <a:close/>
                  <a:moveTo>
                    <a:pt x="23630" y="3517"/>
                  </a:moveTo>
                  <a:cubicBezTo>
                    <a:pt x="23660" y="3517"/>
                    <a:pt x="23691" y="3529"/>
                    <a:pt x="23691" y="3539"/>
                  </a:cubicBezTo>
                  <a:cubicBezTo>
                    <a:pt x="23701" y="3596"/>
                    <a:pt x="23688" y="3625"/>
                    <a:pt x="23655" y="3625"/>
                  </a:cubicBezTo>
                  <a:cubicBezTo>
                    <a:pt x="23633" y="3625"/>
                    <a:pt x="23603" y="3613"/>
                    <a:pt x="23565" y="3587"/>
                  </a:cubicBezTo>
                  <a:cubicBezTo>
                    <a:pt x="23581" y="3571"/>
                    <a:pt x="23597" y="3524"/>
                    <a:pt x="23597" y="3524"/>
                  </a:cubicBezTo>
                  <a:cubicBezTo>
                    <a:pt x="23606" y="3519"/>
                    <a:pt x="23618" y="3517"/>
                    <a:pt x="23630" y="3517"/>
                  </a:cubicBezTo>
                  <a:close/>
                  <a:moveTo>
                    <a:pt x="19362" y="3333"/>
                  </a:moveTo>
                  <a:cubicBezTo>
                    <a:pt x="19367" y="3333"/>
                    <a:pt x="19372" y="3334"/>
                    <a:pt x="19377" y="3334"/>
                  </a:cubicBezTo>
                  <a:cubicBezTo>
                    <a:pt x="19440" y="3350"/>
                    <a:pt x="19487" y="3444"/>
                    <a:pt x="19550" y="3493"/>
                  </a:cubicBezTo>
                  <a:cubicBezTo>
                    <a:pt x="19550" y="3606"/>
                    <a:pt x="19480" y="3680"/>
                    <a:pt x="19378" y="3680"/>
                  </a:cubicBezTo>
                  <a:cubicBezTo>
                    <a:pt x="19353" y="3680"/>
                    <a:pt x="19326" y="3675"/>
                    <a:pt x="19298" y="3666"/>
                  </a:cubicBezTo>
                  <a:cubicBezTo>
                    <a:pt x="19251" y="3666"/>
                    <a:pt x="19219" y="3634"/>
                    <a:pt x="19203" y="3603"/>
                  </a:cubicBezTo>
                  <a:cubicBezTo>
                    <a:pt x="19158" y="3497"/>
                    <a:pt x="19256" y="3333"/>
                    <a:pt x="19362" y="3333"/>
                  </a:cubicBezTo>
                  <a:close/>
                  <a:moveTo>
                    <a:pt x="33633" y="4993"/>
                  </a:moveTo>
                  <a:cubicBezTo>
                    <a:pt x="34218" y="5010"/>
                    <a:pt x="34803" y="5025"/>
                    <a:pt x="35387" y="5057"/>
                  </a:cubicBezTo>
                  <a:cubicBezTo>
                    <a:pt x="35498" y="5057"/>
                    <a:pt x="35608" y="5151"/>
                    <a:pt x="35751" y="5199"/>
                  </a:cubicBezTo>
                  <a:cubicBezTo>
                    <a:pt x="35640" y="5263"/>
                    <a:pt x="35562" y="5341"/>
                    <a:pt x="35482" y="5341"/>
                  </a:cubicBezTo>
                  <a:cubicBezTo>
                    <a:pt x="34866" y="5309"/>
                    <a:pt x="34234" y="5246"/>
                    <a:pt x="33617" y="5199"/>
                  </a:cubicBezTo>
                  <a:cubicBezTo>
                    <a:pt x="33602" y="5199"/>
                    <a:pt x="33554" y="5120"/>
                    <a:pt x="33570" y="5088"/>
                  </a:cubicBezTo>
                  <a:cubicBezTo>
                    <a:pt x="33570" y="5057"/>
                    <a:pt x="33602" y="4993"/>
                    <a:pt x="33633" y="4993"/>
                  </a:cubicBezTo>
                  <a:close/>
                  <a:moveTo>
                    <a:pt x="38691" y="5373"/>
                  </a:moveTo>
                  <a:cubicBezTo>
                    <a:pt x="38801" y="5389"/>
                    <a:pt x="38927" y="5421"/>
                    <a:pt x="39054" y="5452"/>
                  </a:cubicBezTo>
                  <a:cubicBezTo>
                    <a:pt x="39134" y="5484"/>
                    <a:pt x="39149" y="5562"/>
                    <a:pt x="39102" y="5642"/>
                  </a:cubicBezTo>
                  <a:cubicBezTo>
                    <a:pt x="39085" y="5674"/>
                    <a:pt x="39039" y="5720"/>
                    <a:pt x="39007" y="5720"/>
                  </a:cubicBezTo>
                  <a:cubicBezTo>
                    <a:pt x="38881" y="5720"/>
                    <a:pt x="38738" y="5705"/>
                    <a:pt x="38628" y="5674"/>
                  </a:cubicBezTo>
                  <a:cubicBezTo>
                    <a:pt x="38453" y="5626"/>
                    <a:pt x="38343" y="5468"/>
                    <a:pt x="38438" y="5436"/>
                  </a:cubicBezTo>
                  <a:cubicBezTo>
                    <a:pt x="38501" y="5404"/>
                    <a:pt x="38596" y="5389"/>
                    <a:pt x="38691" y="5373"/>
                  </a:cubicBezTo>
                  <a:close/>
                  <a:moveTo>
                    <a:pt x="36114" y="5973"/>
                  </a:moveTo>
                  <a:cubicBezTo>
                    <a:pt x="36162" y="5973"/>
                    <a:pt x="36209" y="5973"/>
                    <a:pt x="36241" y="5990"/>
                  </a:cubicBezTo>
                  <a:cubicBezTo>
                    <a:pt x="36272" y="6005"/>
                    <a:pt x="36304" y="6037"/>
                    <a:pt x="36335" y="6068"/>
                  </a:cubicBezTo>
                  <a:cubicBezTo>
                    <a:pt x="36304" y="6085"/>
                    <a:pt x="36257" y="6116"/>
                    <a:pt x="36225" y="6131"/>
                  </a:cubicBezTo>
                  <a:cubicBezTo>
                    <a:pt x="36162" y="6100"/>
                    <a:pt x="36083" y="6068"/>
                    <a:pt x="36004" y="6037"/>
                  </a:cubicBezTo>
                  <a:cubicBezTo>
                    <a:pt x="36051" y="6021"/>
                    <a:pt x="36083" y="5990"/>
                    <a:pt x="36114" y="5973"/>
                  </a:cubicBezTo>
                  <a:close/>
                  <a:moveTo>
                    <a:pt x="43111" y="6567"/>
                  </a:moveTo>
                  <a:cubicBezTo>
                    <a:pt x="43300" y="6567"/>
                    <a:pt x="43460" y="6709"/>
                    <a:pt x="43637" y="6780"/>
                  </a:cubicBezTo>
                  <a:cubicBezTo>
                    <a:pt x="43669" y="6780"/>
                    <a:pt x="43685" y="6843"/>
                    <a:pt x="43701" y="6875"/>
                  </a:cubicBezTo>
                  <a:cubicBezTo>
                    <a:pt x="43630" y="6888"/>
                    <a:pt x="43547" y="6940"/>
                    <a:pt x="43496" y="6940"/>
                  </a:cubicBezTo>
                  <a:cubicBezTo>
                    <a:pt x="43490" y="6940"/>
                    <a:pt x="43484" y="6940"/>
                    <a:pt x="43479" y="6938"/>
                  </a:cubicBezTo>
                  <a:cubicBezTo>
                    <a:pt x="43274" y="6843"/>
                    <a:pt x="43100" y="6732"/>
                    <a:pt x="42910" y="6622"/>
                  </a:cubicBezTo>
                  <a:cubicBezTo>
                    <a:pt x="42981" y="6582"/>
                    <a:pt x="43048" y="6567"/>
                    <a:pt x="43111" y="6567"/>
                  </a:cubicBezTo>
                  <a:close/>
                  <a:moveTo>
                    <a:pt x="17781" y="6397"/>
                  </a:moveTo>
                  <a:cubicBezTo>
                    <a:pt x="17870" y="6397"/>
                    <a:pt x="17971" y="6433"/>
                    <a:pt x="18096" y="6495"/>
                  </a:cubicBezTo>
                  <a:cubicBezTo>
                    <a:pt x="18160" y="6511"/>
                    <a:pt x="18176" y="6637"/>
                    <a:pt x="18223" y="6717"/>
                  </a:cubicBezTo>
                  <a:cubicBezTo>
                    <a:pt x="18176" y="6827"/>
                    <a:pt x="18144" y="6970"/>
                    <a:pt x="18081" y="7080"/>
                  </a:cubicBezTo>
                  <a:cubicBezTo>
                    <a:pt x="18016" y="7190"/>
                    <a:pt x="17892" y="7247"/>
                    <a:pt x="17760" y="7247"/>
                  </a:cubicBezTo>
                  <a:cubicBezTo>
                    <a:pt x="17665" y="7247"/>
                    <a:pt x="17566" y="7218"/>
                    <a:pt x="17481" y="7159"/>
                  </a:cubicBezTo>
                  <a:cubicBezTo>
                    <a:pt x="17338" y="7064"/>
                    <a:pt x="17306" y="6843"/>
                    <a:pt x="17417" y="6669"/>
                  </a:cubicBezTo>
                  <a:cubicBezTo>
                    <a:pt x="17541" y="6478"/>
                    <a:pt x="17647" y="6397"/>
                    <a:pt x="17781" y="6397"/>
                  </a:cubicBezTo>
                  <a:close/>
                  <a:moveTo>
                    <a:pt x="52330" y="7025"/>
                  </a:moveTo>
                  <a:cubicBezTo>
                    <a:pt x="52495" y="7025"/>
                    <a:pt x="52653" y="7141"/>
                    <a:pt x="52741" y="7317"/>
                  </a:cubicBezTo>
                  <a:cubicBezTo>
                    <a:pt x="52789" y="7412"/>
                    <a:pt x="52757" y="7507"/>
                    <a:pt x="52646" y="7522"/>
                  </a:cubicBezTo>
                  <a:cubicBezTo>
                    <a:pt x="52393" y="7570"/>
                    <a:pt x="52125" y="7570"/>
                    <a:pt x="51872" y="7585"/>
                  </a:cubicBezTo>
                  <a:cubicBezTo>
                    <a:pt x="51841" y="7585"/>
                    <a:pt x="51793" y="7522"/>
                    <a:pt x="51778" y="7491"/>
                  </a:cubicBezTo>
                  <a:cubicBezTo>
                    <a:pt x="51761" y="7459"/>
                    <a:pt x="51761" y="7381"/>
                    <a:pt x="51778" y="7364"/>
                  </a:cubicBezTo>
                  <a:cubicBezTo>
                    <a:pt x="51919" y="7254"/>
                    <a:pt x="52062" y="7128"/>
                    <a:pt x="52204" y="7048"/>
                  </a:cubicBezTo>
                  <a:cubicBezTo>
                    <a:pt x="52245" y="7032"/>
                    <a:pt x="52288" y="7025"/>
                    <a:pt x="52330" y="7025"/>
                  </a:cubicBezTo>
                  <a:close/>
                  <a:moveTo>
                    <a:pt x="27354" y="6722"/>
                  </a:moveTo>
                  <a:cubicBezTo>
                    <a:pt x="27487" y="6722"/>
                    <a:pt x="27631" y="6746"/>
                    <a:pt x="27785" y="6795"/>
                  </a:cubicBezTo>
                  <a:cubicBezTo>
                    <a:pt x="27849" y="6827"/>
                    <a:pt x="27864" y="6938"/>
                    <a:pt x="27895" y="7016"/>
                  </a:cubicBezTo>
                  <a:cubicBezTo>
                    <a:pt x="27864" y="7096"/>
                    <a:pt x="27832" y="7223"/>
                    <a:pt x="27769" y="7254"/>
                  </a:cubicBezTo>
                  <a:cubicBezTo>
                    <a:pt x="27406" y="7412"/>
                    <a:pt x="27042" y="7570"/>
                    <a:pt x="26663" y="7712"/>
                  </a:cubicBezTo>
                  <a:cubicBezTo>
                    <a:pt x="26658" y="7714"/>
                    <a:pt x="26652" y="7714"/>
                    <a:pt x="26645" y="7714"/>
                  </a:cubicBezTo>
                  <a:cubicBezTo>
                    <a:pt x="26589" y="7714"/>
                    <a:pt x="26484" y="7658"/>
                    <a:pt x="26441" y="7602"/>
                  </a:cubicBezTo>
                  <a:cubicBezTo>
                    <a:pt x="26395" y="7539"/>
                    <a:pt x="26378" y="7412"/>
                    <a:pt x="26410" y="7349"/>
                  </a:cubicBezTo>
                  <a:cubicBezTo>
                    <a:pt x="26668" y="6927"/>
                    <a:pt x="26970" y="6722"/>
                    <a:pt x="27354" y="6722"/>
                  </a:cubicBezTo>
                  <a:close/>
                  <a:moveTo>
                    <a:pt x="15409" y="6970"/>
                  </a:moveTo>
                  <a:cubicBezTo>
                    <a:pt x="15458" y="6970"/>
                    <a:pt x="15536" y="7001"/>
                    <a:pt x="15536" y="7016"/>
                  </a:cubicBezTo>
                  <a:cubicBezTo>
                    <a:pt x="15552" y="7096"/>
                    <a:pt x="15568" y="7191"/>
                    <a:pt x="15521" y="7269"/>
                  </a:cubicBezTo>
                  <a:cubicBezTo>
                    <a:pt x="15441" y="7427"/>
                    <a:pt x="15283" y="7522"/>
                    <a:pt x="15093" y="7539"/>
                  </a:cubicBezTo>
                  <a:cubicBezTo>
                    <a:pt x="14999" y="7649"/>
                    <a:pt x="14889" y="7743"/>
                    <a:pt x="14794" y="7838"/>
                  </a:cubicBezTo>
                  <a:cubicBezTo>
                    <a:pt x="14857" y="8013"/>
                    <a:pt x="14841" y="8171"/>
                    <a:pt x="14730" y="8329"/>
                  </a:cubicBezTo>
                  <a:cubicBezTo>
                    <a:pt x="14679" y="8390"/>
                    <a:pt x="14574" y="8432"/>
                    <a:pt x="14494" y="8432"/>
                  </a:cubicBezTo>
                  <a:cubicBezTo>
                    <a:pt x="14451" y="8432"/>
                    <a:pt x="14415" y="8420"/>
                    <a:pt x="14398" y="8392"/>
                  </a:cubicBezTo>
                  <a:cubicBezTo>
                    <a:pt x="14351" y="8329"/>
                    <a:pt x="14335" y="8234"/>
                    <a:pt x="14351" y="8171"/>
                  </a:cubicBezTo>
                  <a:cubicBezTo>
                    <a:pt x="14398" y="8044"/>
                    <a:pt x="14478" y="7950"/>
                    <a:pt x="14541" y="7838"/>
                  </a:cubicBezTo>
                  <a:lnTo>
                    <a:pt x="14541" y="7838"/>
                  </a:lnTo>
                  <a:cubicBezTo>
                    <a:pt x="14320" y="7902"/>
                    <a:pt x="14113" y="7965"/>
                    <a:pt x="13892" y="8013"/>
                  </a:cubicBezTo>
                  <a:cubicBezTo>
                    <a:pt x="13884" y="8015"/>
                    <a:pt x="13875" y="8016"/>
                    <a:pt x="13865" y="8016"/>
                  </a:cubicBezTo>
                  <a:cubicBezTo>
                    <a:pt x="13804" y="8016"/>
                    <a:pt x="13724" y="7977"/>
                    <a:pt x="13656" y="7950"/>
                  </a:cubicBezTo>
                  <a:cubicBezTo>
                    <a:pt x="13608" y="7902"/>
                    <a:pt x="13703" y="7665"/>
                    <a:pt x="13797" y="7617"/>
                  </a:cubicBezTo>
                  <a:cubicBezTo>
                    <a:pt x="14320" y="7349"/>
                    <a:pt x="14841" y="7096"/>
                    <a:pt x="15409" y="6970"/>
                  </a:cubicBezTo>
                  <a:close/>
                  <a:moveTo>
                    <a:pt x="38107" y="6153"/>
                  </a:moveTo>
                  <a:cubicBezTo>
                    <a:pt x="38454" y="6153"/>
                    <a:pt x="38792" y="6210"/>
                    <a:pt x="39085" y="6416"/>
                  </a:cubicBezTo>
                  <a:cubicBezTo>
                    <a:pt x="39939" y="7016"/>
                    <a:pt x="40904" y="7269"/>
                    <a:pt x="41930" y="7491"/>
                  </a:cubicBezTo>
                  <a:cubicBezTo>
                    <a:pt x="42105" y="7807"/>
                    <a:pt x="42246" y="8028"/>
                    <a:pt x="42358" y="8281"/>
                  </a:cubicBezTo>
                  <a:cubicBezTo>
                    <a:pt x="42373" y="8312"/>
                    <a:pt x="42373" y="8376"/>
                    <a:pt x="42341" y="8407"/>
                  </a:cubicBezTo>
                  <a:cubicBezTo>
                    <a:pt x="42328" y="8434"/>
                    <a:pt x="42280" y="8474"/>
                    <a:pt x="42246" y="8474"/>
                  </a:cubicBezTo>
                  <a:cubicBezTo>
                    <a:pt x="42241" y="8474"/>
                    <a:pt x="42236" y="8473"/>
                    <a:pt x="42231" y="8470"/>
                  </a:cubicBezTo>
                  <a:cubicBezTo>
                    <a:pt x="41488" y="8266"/>
                    <a:pt x="40714" y="8123"/>
                    <a:pt x="40050" y="7712"/>
                  </a:cubicBezTo>
                  <a:cubicBezTo>
                    <a:pt x="39702" y="7491"/>
                    <a:pt x="39323" y="7317"/>
                    <a:pt x="38896" y="7301"/>
                  </a:cubicBezTo>
                  <a:cubicBezTo>
                    <a:pt x="38375" y="7269"/>
                    <a:pt x="37964" y="6938"/>
                    <a:pt x="37521" y="6700"/>
                  </a:cubicBezTo>
                  <a:cubicBezTo>
                    <a:pt x="37427" y="6654"/>
                    <a:pt x="37363" y="6416"/>
                    <a:pt x="37427" y="6337"/>
                  </a:cubicBezTo>
                  <a:cubicBezTo>
                    <a:pt x="37490" y="6274"/>
                    <a:pt x="37553" y="6195"/>
                    <a:pt x="37631" y="6179"/>
                  </a:cubicBezTo>
                  <a:cubicBezTo>
                    <a:pt x="37789" y="6164"/>
                    <a:pt x="37949" y="6153"/>
                    <a:pt x="38107" y="6153"/>
                  </a:cubicBezTo>
                  <a:close/>
                  <a:moveTo>
                    <a:pt x="42958" y="7522"/>
                  </a:moveTo>
                  <a:cubicBezTo>
                    <a:pt x="43685" y="7539"/>
                    <a:pt x="44428" y="7617"/>
                    <a:pt x="45091" y="7902"/>
                  </a:cubicBezTo>
                  <a:cubicBezTo>
                    <a:pt x="45692" y="8154"/>
                    <a:pt x="46293" y="8312"/>
                    <a:pt x="46925" y="8407"/>
                  </a:cubicBezTo>
                  <a:cubicBezTo>
                    <a:pt x="47272" y="8455"/>
                    <a:pt x="47494" y="8660"/>
                    <a:pt x="47557" y="9024"/>
                  </a:cubicBezTo>
                  <a:cubicBezTo>
                    <a:pt x="47573" y="9056"/>
                    <a:pt x="47605" y="9103"/>
                    <a:pt x="47637" y="9134"/>
                  </a:cubicBezTo>
                  <a:cubicBezTo>
                    <a:pt x="47715" y="9340"/>
                    <a:pt x="47652" y="9498"/>
                    <a:pt x="47447" y="9498"/>
                  </a:cubicBezTo>
                  <a:cubicBezTo>
                    <a:pt x="47399" y="9504"/>
                    <a:pt x="47354" y="9505"/>
                    <a:pt x="47311" y="9505"/>
                  </a:cubicBezTo>
                  <a:cubicBezTo>
                    <a:pt x="47227" y="9505"/>
                    <a:pt x="47157" y="9498"/>
                    <a:pt x="47114" y="9498"/>
                  </a:cubicBezTo>
                  <a:cubicBezTo>
                    <a:pt x="46974" y="9521"/>
                    <a:pt x="46841" y="9532"/>
                    <a:pt x="46714" y="9532"/>
                  </a:cubicBezTo>
                  <a:cubicBezTo>
                    <a:pt x="46299" y="9532"/>
                    <a:pt x="45949" y="9415"/>
                    <a:pt x="45597" y="9198"/>
                  </a:cubicBezTo>
                  <a:cubicBezTo>
                    <a:pt x="45249" y="8976"/>
                    <a:pt x="44855" y="8850"/>
                    <a:pt x="44491" y="8692"/>
                  </a:cubicBezTo>
                  <a:cubicBezTo>
                    <a:pt x="44364" y="8629"/>
                    <a:pt x="44191" y="8597"/>
                    <a:pt x="44128" y="8502"/>
                  </a:cubicBezTo>
                  <a:cubicBezTo>
                    <a:pt x="43812" y="8060"/>
                    <a:pt x="43306" y="7950"/>
                    <a:pt x="42864" y="7743"/>
                  </a:cubicBezTo>
                  <a:cubicBezTo>
                    <a:pt x="42847" y="7743"/>
                    <a:pt x="42864" y="7649"/>
                    <a:pt x="42879" y="7617"/>
                  </a:cubicBezTo>
                  <a:cubicBezTo>
                    <a:pt x="42895" y="7585"/>
                    <a:pt x="42927" y="7522"/>
                    <a:pt x="42958" y="7522"/>
                  </a:cubicBezTo>
                  <a:close/>
                  <a:moveTo>
                    <a:pt x="13087" y="7728"/>
                  </a:moveTo>
                  <a:cubicBezTo>
                    <a:pt x="13182" y="8076"/>
                    <a:pt x="13228" y="8281"/>
                    <a:pt x="13292" y="8550"/>
                  </a:cubicBezTo>
                  <a:cubicBezTo>
                    <a:pt x="12912" y="8818"/>
                    <a:pt x="12518" y="9134"/>
                    <a:pt x="12107" y="9387"/>
                  </a:cubicBezTo>
                  <a:cubicBezTo>
                    <a:pt x="11943" y="9497"/>
                    <a:pt x="11768" y="9538"/>
                    <a:pt x="11589" y="9538"/>
                  </a:cubicBezTo>
                  <a:cubicBezTo>
                    <a:pt x="11458" y="9538"/>
                    <a:pt x="11324" y="9516"/>
                    <a:pt x="11190" y="9482"/>
                  </a:cubicBezTo>
                  <a:cubicBezTo>
                    <a:pt x="11111" y="9467"/>
                    <a:pt x="11032" y="9356"/>
                    <a:pt x="11032" y="9292"/>
                  </a:cubicBezTo>
                  <a:cubicBezTo>
                    <a:pt x="10984" y="9056"/>
                    <a:pt x="10984" y="8818"/>
                    <a:pt x="11159" y="8645"/>
                  </a:cubicBezTo>
                  <a:cubicBezTo>
                    <a:pt x="11443" y="8360"/>
                    <a:pt x="11743" y="8076"/>
                    <a:pt x="12185" y="8028"/>
                  </a:cubicBezTo>
                  <a:cubicBezTo>
                    <a:pt x="12486" y="7996"/>
                    <a:pt x="12786" y="7981"/>
                    <a:pt x="13087" y="7728"/>
                  </a:cubicBezTo>
                  <a:close/>
                  <a:moveTo>
                    <a:pt x="49059" y="9767"/>
                  </a:moveTo>
                  <a:cubicBezTo>
                    <a:pt x="49232" y="9798"/>
                    <a:pt x="49407" y="9861"/>
                    <a:pt x="49565" y="9941"/>
                  </a:cubicBezTo>
                  <a:cubicBezTo>
                    <a:pt x="49628" y="9973"/>
                    <a:pt x="49691" y="10067"/>
                    <a:pt x="49706" y="10146"/>
                  </a:cubicBezTo>
                  <a:cubicBezTo>
                    <a:pt x="49723" y="10177"/>
                    <a:pt x="49612" y="10272"/>
                    <a:pt x="49548" y="10289"/>
                  </a:cubicBezTo>
                  <a:cubicBezTo>
                    <a:pt x="49422" y="10320"/>
                    <a:pt x="49280" y="10320"/>
                    <a:pt x="49169" y="10335"/>
                  </a:cubicBezTo>
                  <a:cubicBezTo>
                    <a:pt x="49059" y="10320"/>
                    <a:pt x="48948" y="10320"/>
                    <a:pt x="48869" y="10289"/>
                  </a:cubicBezTo>
                  <a:cubicBezTo>
                    <a:pt x="48806" y="10257"/>
                    <a:pt x="48743" y="10177"/>
                    <a:pt x="48727" y="10099"/>
                  </a:cubicBezTo>
                  <a:cubicBezTo>
                    <a:pt x="48711" y="10036"/>
                    <a:pt x="48758" y="9925"/>
                    <a:pt x="48821" y="9878"/>
                  </a:cubicBezTo>
                  <a:cubicBezTo>
                    <a:pt x="48869" y="9815"/>
                    <a:pt x="48979" y="9767"/>
                    <a:pt x="49059" y="9767"/>
                  </a:cubicBezTo>
                  <a:close/>
                  <a:moveTo>
                    <a:pt x="18254" y="10636"/>
                  </a:moveTo>
                  <a:cubicBezTo>
                    <a:pt x="18302" y="10668"/>
                    <a:pt x="18349" y="10683"/>
                    <a:pt x="18349" y="10715"/>
                  </a:cubicBezTo>
                  <a:cubicBezTo>
                    <a:pt x="18366" y="10746"/>
                    <a:pt x="18334" y="10810"/>
                    <a:pt x="18318" y="10826"/>
                  </a:cubicBezTo>
                  <a:cubicBezTo>
                    <a:pt x="18239" y="10873"/>
                    <a:pt x="18160" y="10904"/>
                    <a:pt x="18081" y="10953"/>
                  </a:cubicBezTo>
                  <a:cubicBezTo>
                    <a:pt x="18053" y="10962"/>
                    <a:pt x="18024" y="10967"/>
                    <a:pt x="17998" y="10967"/>
                  </a:cubicBezTo>
                  <a:cubicBezTo>
                    <a:pt x="17938" y="10967"/>
                    <a:pt x="17892" y="10939"/>
                    <a:pt x="17892" y="10873"/>
                  </a:cubicBezTo>
                  <a:cubicBezTo>
                    <a:pt x="17875" y="10810"/>
                    <a:pt x="17955" y="10715"/>
                    <a:pt x="18018" y="10668"/>
                  </a:cubicBezTo>
                  <a:cubicBezTo>
                    <a:pt x="18081" y="10636"/>
                    <a:pt x="18176" y="10652"/>
                    <a:pt x="18254" y="10636"/>
                  </a:cubicBezTo>
                  <a:close/>
                  <a:moveTo>
                    <a:pt x="11897" y="12460"/>
                  </a:moveTo>
                  <a:cubicBezTo>
                    <a:pt x="11963" y="12460"/>
                    <a:pt x="11983" y="12510"/>
                    <a:pt x="11932" y="12611"/>
                  </a:cubicBezTo>
                  <a:cubicBezTo>
                    <a:pt x="11907" y="12676"/>
                    <a:pt x="11861" y="12729"/>
                    <a:pt x="11819" y="12789"/>
                  </a:cubicBezTo>
                  <a:lnTo>
                    <a:pt x="11819" y="12789"/>
                  </a:lnTo>
                  <a:cubicBezTo>
                    <a:pt x="11815" y="12725"/>
                    <a:pt x="11806" y="12665"/>
                    <a:pt x="11806" y="12596"/>
                  </a:cubicBezTo>
                  <a:cubicBezTo>
                    <a:pt x="11791" y="12548"/>
                    <a:pt x="11806" y="12485"/>
                    <a:pt x="11838" y="12470"/>
                  </a:cubicBezTo>
                  <a:cubicBezTo>
                    <a:pt x="11860" y="12463"/>
                    <a:pt x="11880" y="12460"/>
                    <a:pt x="11897" y="12460"/>
                  </a:cubicBezTo>
                  <a:close/>
                  <a:moveTo>
                    <a:pt x="11004" y="12569"/>
                  </a:moveTo>
                  <a:cubicBezTo>
                    <a:pt x="11282" y="12569"/>
                    <a:pt x="11534" y="12684"/>
                    <a:pt x="11785" y="12841"/>
                  </a:cubicBezTo>
                  <a:lnTo>
                    <a:pt x="11785" y="12841"/>
                  </a:lnTo>
                  <a:cubicBezTo>
                    <a:pt x="11645" y="13060"/>
                    <a:pt x="11534" y="13308"/>
                    <a:pt x="11237" y="13402"/>
                  </a:cubicBezTo>
                  <a:cubicBezTo>
                    <a:pt x="11016" y="13465"/>
                    <a:pt x="10811" y="13576"/>
                    <a:pt x="10605" y="13655"/>
                  </a:cubicBezTo>
                  <a:cubicBezTo>
                    <a:pt x="10361" y="13755"/>
                    <a:pt x="10117" y="13816"/>
                    <a:pt x="9862" y="13816"/>
                  </a:cubicBezTo>
                  <a:cubicBezTo>
                    <a:pt x="9754" y="13816"/>
                    <a:pt x="9643" y="13805"/>
                    <a:pt x="9530" y="13781"/>
                  </a:cubicBezTo>
                  <a:cubicBezTo>
                    <a:pt x="9483" y="13774"/>
                    <a:pt x="9434" y="13771"/>
                    <a:pt x="9384" y="13771"/>
                  </a:cubicBezTo>
                  <a:cubicBezTo>
                    <a:pt x="9216" y="13771"/>
                    <a:pt x="9036" y="13805"/>
                    <a:pt x="8866" y="13829"/>
                  </a:cubicBezTo>
                  <a:cubicBezTo>
                    <a:pt x="8645" y="13861"/>
                    <a:pt x="8567" y="14160"/>
                    <a:pt x="8740" y="14350"/>
                  </a:cubicBezTo>
                  <a:cubicBezTo>
                    <a:pt x="8788" y="14413"/>
                    <a:pt x="8883" y="14476"/>
                    <a:pt x="8914" y="14540"/>
                  </a:cubicBezTo>
                  <a:cubicBezTo>
                    <a:pt x="8946" y="14619"/>
                    <a:pt x="8929" y="14729"/>
                    <a:pt x="8898" y="14793"/>
                  </a:cubicBezTo>
                  <a:cubicBezTo>
                    <a:pt x="8851" y="14856"/>
                    <a:pt x="8756" y="14904"/>
                    <a:pt x="8693" y="14951"/>
                  </a:cubicBezTo>
                  <a:cubicBezTo>
                    <a:pt x="8645" y="14967"/>
                    <a:pt x="8598" y="14982"/>
                    <a:pt x="8550" y="14982"/>
                  </a:cubicBezTo>
                  <a:cubicBezTo>
                    <a:pt x="7855" y="14729"/>
                    <a:pt x="7128" y="14729"/>
                    <a:pt x="6401" y="14683"/>
                  </a:cubicBezTo>
                  <a:cubicBezTo>
                    <a:pt x="6354" y="14683"/>
                    <a:pt x="6322" y="14651"/>
                    <a:pt x="6274" y="14619"/>
                  </a:cubicBezTo>
                  <a:cubicBezTo>
                    <a:pt x="6369" y="14318"/>
                    <a:pt x="6653" y="14255"/>
                    <a:pt x="6906" y="14208"/>
                  </a:cubicBezTo>
                  <a:cubicBezTo>
                    <a:pt x="7207" y="14145"/>
                    <a:pt x="7539" y="14160"/>
                    <a:pt x="7949" y="14129"/>
                  </a:cubicBezTo>
                  <a:cubicBezTo>
                    <a:pt x="7745" y="13955"/>
                    <a:pt x="7618" y="13861"/>
                    <a:pt x="7492" y="13749"/>
                  </a:cubicBezTo>
                  <a:cubicBezTo>
                    <a:pt x="7523" y="13718"/>
                    <a:pt x="7555" y="13686"/>
                    <a:pt x="7602" y="13655"/>
                  </a:cubicBezTo>
                  <a:cubicBezTo>
                    <a:pt x="7903" y="13433"/>
                    <a:pt x="8297" y="13576"/>
                    <a:pt x="8613" y="13355"/>
                  </a:cubicBezTo>
                  <a:cubicBezTo>
                    <a:pt x="8866" y="13180"/>
                    <a:pt x="9199" y="13117"/>
                    <a:pt x="9515" y="13007"/>
                  </a:cubicBezTo>
                  <a:cubicBezTo>
                    <a:pt x="9846" y="12896"/>
                    <a:pt x="10210" y="12833"/>
                    <a:pt x="10542" y="12675"/>
                  </a:cubicBezTo>
                  <a:cubicBezTo>
                    <a:pt x="10705" y="12601"/>
                    <a:pt x="10858" y="12569"/>
                    <a:pt x="11004" y="12569"/>
                  </a:cubicBezTo>
                  <a:close/>
                  <a:moveTo>
                    <a:pt x="6626" y="15359"/>
                  </a:moveTo>
                  <a:cubicBezTo>
                    <a:pt x="6678" y="15359"/>
                    <a:pt x="6730" y="15361"/>
                    <a:pt x="6780" y="15361"/>
                  </a:cubicBezTo>
                  <a:cubicBezTo>
                    <a:pt x="6782" y="15360"/>
                    <a:pt x="6783" y="15359"/>
                    <a:pt x="6785" y="15359"/>
                  </a:cubicBezTo>
                  <a:cubicBezTo>
                    <a:pt x="6800" y="15359"/>
                    <a:pt x="6815" y="15413"/>
                    <a:pt x="6843" y="15441"/>
                  </a:cubicBezTo>
                  <a:cubicBezTo>
                    <a:pt x="6733" y="15520"/>
                    <a:pt x="6622" y="15583"/>
                    <a:pt x="6512" y="15662"/>
                  </a:cubicBezTo>
                  <a:cubicBezTo>
                    <a:pt x="6471" y="15690"/>
                    <a:pt x="6430" y="15705"/>
                    <a:pt x="6396" y="15705"/>
                  </a:cubicBezTo>
                  <a:cubicBezTo>
                    <a:pt x="6350" y="15705"/>
                    <a:pt x="6315" y="15678"/>
                    <a:pt x="6306" y="15614"/>
                  </a:cubicBezTo>
                  <a:cubicBezTo>
                    <a:pt x="6291" y="15551"/>
                    <a:pt x="6337" y="15410"/>
                    <a:pt x="6401" y="15393"/>
                  </a:cubicBezTo>
                  <a:cubicBezTo>
                    <a:pt x="6468" y="15365"/>
                    <a:pt x="6547" y="15359"/>
                    <a:pt x="6626" y="15359"/>
                  </a:cubicBezTo>
                  <a:close/>
                  <a:moveTo>
                    <a:pt x="21576" y="17540"/>
                  </a:moveTo>
                  <a:cubicBezTo>
                    <a:pt x="21651" y="17540"/>
                    <a:pt x="21698" y="17584"/>
                    <a:pt x="21685" y="17654"/>
                  </a:cubicBezTo>
                  <a:cubicBezTo>
                    <a:pt x="21685" y="17685"/>
                    <a:pt x="21637" y="17717"/>
                    <a:pt x="21605" y="17732"/>
                  </a:cubicBezTo>
                  <a:cubicBezTo>
                    <a:pt x="21582" y="17739"/>
                    <a:pt x="21562" y="17742"/>
                    <a:pt x="21544" y="17742"/>
                  </a:cubicBezTo>
                  <a:cubicBezTo>
                    <a:pt x="21477" y="17742"/>
                    <a:pt x="21447" y="17697"/>
                    <a:pt x="21447" y="17622"/>
                  </a:cubicBezTo>
                  <a:cubicBezTo>
                    <a:pt x="21463" y="17591"/>
                    <a:pt x="21510" y="17574"/>
                    <a:pt x="21542" y="17543"/>
                  </a:cubicBezTo>
                  <a:cubicBezTo>
                    <a:pt x="21554" y="17541"/>
                    <a:pt x="21565" y="17540"/>
                    <a:pt x="21576" y="17540"/>
                  </a:cubicBezTo>
                  <a:close/>
                  <a:moveTo>
                    <a:pt x="60200" y="18056"/>
                  </a:moveTo>
                  <a:cubicBezTo>
                    <a:pt x="60188" y="18076"/>
                    <a:pt x="60175" y="18096"/>
                    <a:pt x="60162" y="18117"/>
                  </a:cubicBezTo>
                  <a:lnTo>
                    <a:pt x="60162" y="18117"/>
                  </a:lnTo>
                  <a:cubicBezTo>
                    <a:pt x="60170" y="18100"/>
                    <a:pt x="60173" y="18077"/>
                    <a:pt x="60186" y="18065"/>
                  </a:cubicBezTo>
                  <a:cubicBezTo>
                    <a:pt x="60189" y="18061"/>
                    <a:pt x="60194" y="18058"/>
                    <a:pt x="60200" y="18056"/>
                  </a:cubicBezTo>
                  <a:close/>
                  <a:moveTo>
                    <a:pt x="61766" y="18839"/>
                  </a:moveTo>
                  <a:cubicBezTo>
                    <a:pt x="61798" y="18855"/>
                    <a:pt x="61813" y="18902"/>
                    <a:pt x="61830" y="18933"/>
                  </a:cubicBezTo>
                  <a:cubicBezTo>
                    <a:pt x="61813" y="18965"/>
                    <a:pt x="61813" y="19013"/>
                    <a:pt x="61782" y="19013"/>
                  </a:cubicBezTo>
                  <a:cubicBezTo>
                    <a:pt x="61768" y="19019"/>
                    <a:pt x="61755" y="19021"/>
                    <a:pt x="61743" y="19021"/>
                  </a:cubicBezTo>
                  <a:cubicBezTo>
                    <a:pt x="61688" y="19021"/>
                    <a:pt x="61658" y="18965"/>
                    <a:pt x="61672" y="18887"/>
                  </a:cubicBezTo>
                  <a:cubicBezTo>
                    <a:pt x="61687" y="18870"/>
                    <a:pt x="61735" y="18839"/>
                    <a:pt x="61766" y="18839"/>
                  </a:cubicBezTo>
                  <a:close/>
                  <a:moveTo>
                    <a:pt x="61244" y="18855"/>
                  </a:moveTo>
                  <a:cubicBezTo>
                    <a:pt x="61261" y="18887"/>
                    <a:pt x="61276" y="18918"/>
                    <a:pt x="61276" y="18950"/>
                  </a:cubicBezTo>
                  <a:cubicBezTo>
                    <a:pt x="61276" y="18981"/>
                    <a:pt x="61244" y="19013"/>
                    <a:pt x="61213" y="19028"/>
                  </a:cubicBezTo>
                  <a:cubicBezTo>
                    <a:pt x="61213" y="18997"/>
                    <a:pt x="61181" y="18965"/>
                    <a:pt x="61181" y="18933"/>
                  </a:cubicBezTo>
                  <a:cubicBezTo>
                    <a:pt x="61181" y="18902"/>
                    <a:pt x="61229" y="18887"/>
                    <a:pt x="61244" y="18855"/>
                  </a:cubicBezTo>
                  <a:close/>
                  <a:moveTo>
                    <a:pt x="2797" y="19250"/>
                  </a:moveTo>
                  <a:cubicBezTo>
                    <a:pt x="2833" y="19286"/>
                    <a:pt x="2878" y="19321"/>
                    <a:pt x="2918" y="19357"/>
                  </a:cubicBezTo>
                  <a:lnTo>
                    <a:pt x="2918" y="19357"/>
                  </a:lnTo>
                  <a:cubicBezTo>
                    <a:pt x="2868" y="19352"/>
                    <a:pt x="2821" y="19344"/>
                    <a:pt x="2765" y="19344"/>
                  </a:cubicBezTo>
                  <a:cubicBezTo>
                    <a:pt x="2782" y="19313"/>
                    <a:pt x="2782" y="19281"/>
                    <a:pt x="2797" y="19250"/>
                  </a:cubicBezTo>
                  <a:close/>
                  <a:moveTo>
                    <a:pt x="2988" y="19416"/>
                  </a:moveTo>
                  <a:cubicBezTo>
                    <a:pt x="3057" y="19472"/>
                    <a:pt x="3078" y="19529"/>
                    <a:pt x="3050" y="19597"/>
                  </a:cubicBezTo>
                  <a:cubicBezTo>
                    <a:pt x="3034" y="19622"/>
                    <a:pt x="3017" y="19642"/>
                    <a:pt x="3001" y="19660"/>
                  </a:cubicBezTo>
                  <a:lnTo>
                    <a:pt x="3001" y="19660"/>
                  </a:lnTo>
                  <a:cubicBezTo>
                    <a:pt x="2998" y="19579"/>
                    <a:pt x="2990" y="19498"/>
                    <a:pt x="2988" y="19416"/>
                  </a:cubicBezTo>
                  <a:close/>
                  <a:moveTo>
                    <a:pt x="2696" y="19722"/>
                  </a:moveTo>
                  <a:cubicBezTo>
                    <a:pt x="2767" y="19722"/>
                    <a:pt x="2839" y="19725"/>
                    <a:pt x="2913" y="19731"/>
                  </a:cubicBezTo>
                  <a:lnTo>
                    <a:pt x="2913" y="19731"/>
                  </a:lnTo>
                  <a:cubicBezTo>
                    <a:pt x="2782" y="19800"/>
                    <a:pt x="2643" y="19861"/>
                    <a:pt x="2529" y="19961"/>
                  </a:cubicBezTo>
                  <a:cubicBezTo>
                    <a:pt x="2421" y="20046"/>
                    <a:pt x="2310" y="20078"/>
                    <a:pt x="2197" y="20078"/>
                  </a:cubicBezTo>
                  <a:cubicBezTo>
                    <a:pt x="2078" y="20078"/>
                    <a:pt x="1958" y="20043"/>
                    <a:pt x="1838" y="19995"/>
                  </a:cubicBezTo>
                  <a:lnTo>
                    <a:pt x="1838" y="19995"/>
                  </a:lnTo>
                  <a:cubicBezTo>
                    <a:pt x="2095" y="19788"/>
                    <a:pt x="2385" y="19722"/>
                    <a:pt x="2696" y="19722"/>
                  </a:cubicBezTo>
                  <a:close/>
                  <a:moveTo>
                    <a:pt x="21839" y="20199"/>
                  </a:moveTo>
                  <a:cubicBezTo>
                    <a:pt x="22057" y="20199"/>
                    <a:pt x="22282" y="20282"/>
                    <a:pt x="22507" y="20309"/>
                  </a:cubicBezTo>
                  <a:cubicBezTo>
                    <a:pt x="22570" y="20324"/>
                    <a:pt x="22633" y="20436"/>
                    <a:pt x="22665" y="20514"/>
                  </a:cubicBezTo>
                  <a:cubicBezTo>
                    <a:pt x="22759" y="20830"/>
                    <a:pt x="22806" y="21146"/>
                    <a:pt x="22665" y="21462"/>
                  </a:cubicBezTo>
                  <a:cubicBezTo>
                    <a:pt x="22349" y="21620"/>
                    <a:pt x="22016" y="21778"/>
                    <a:pt x="21700" y="21953"/>
                  </a:cubicBezTo>
                  <a:cubicBezTo>
                    <a:pt x="21337" y="22174"/>
                    <a:pt x="20958" y="22316"/>
                    <a:pt x="20547" y="22347"/>
                  </a:cubicBezTo>
                  <a:cubicBezTo>
                    <a:pt x="20506" y="22350"/>
                    <a:pt x="20465" y="22351"/>
                    <a:pt x="20425" y="22351"/>
                  </a:cubicBezTo>
                  <a:cubicBezTo>
                    <a:pt x="20347" y="22351"/>
                    <a:pt x="20270" y="22348"/>
                    <a:pt x="20195" y="22348"/>
                  </a:cubicBezTo>
                  <a:cubicBezTo>
                    <a:pt x="20080" y="22348"/>
                    <a:pt x="19970" y="22356"/>
                    <a:pt x="19867" y="22395"/>
                  </a:cubicBezTo>
                  <a:cubicBezTo>
                    <a:pt x="19677" y="22459"/>
                    <a:pt x="19519" y="22663"/>
                    <a:pt x="19346" y="22790"/>
                  </a:cubicBezTo>
                  <a:cubicBezTo>
                    <a:pt x="19249" y="22851"/>
                    <a:pt x="19148" y="22874"/>
                    <a:pt x="19048" y="22874"/>
                  </a:cubicBezTo>
                  <a:cubicBezTo>
                    <a:pt x="18967" y="22874"/>
                    <a:pt x="18886" y="22859"/>
                    <a:pt x="18808" y="22838"/>
                  </a:cubicBezTo>
                  <a:cubicBezTo>
                    <a:pt x="18602" y="22790"/>
                    <a:pt x="18476" y="22617"/>
                    <a:pt x="18507" y="22442"/>
                  </a:cubicBezTo>
                  <a:cubicBezTo>
                    <a:pt x="18570" y="22079"/>
                    <a:pt x="18587" y="21715"/>
                    <a:pt x="18903" y="21447"/>
                  </a:cubicBezTo>
                  <a:cubicBezTo>
                    <a:pt x="19061" y="21289"/>
                    <a:pt x="19139" y="21051"/>
                    <a:pt x="19424" y="20956"/>
                  </a:cubicBezTo>
                  <a:cubicBezTo>
                    <a:pt x="19550" y="21020"/>
                    <a:pt x="19708" y="21115"/>
                    <a:pt x="19867" y="21194"/>
                  </a:cubicBezTo>
                  <a:cubicBezTo>
                    <a:pt x="19924" y="21219"/>
                    <a:pt x="19980" y="21235"/>
                    <a:pt x="20033" y="21235"/>
                  </a:cubicBezTo>
                  <a:cubicBezTo>
                    <a:pt x="20113" y="21235"/>
                    <a:pt x="20183" y="21200"/>
                    <a:pt x="20231" y="21115"/>
                  </a:cubicBezTo>
                  <a:cubicBezTo>
                    <a:pt x="20332" y="20950"/>
                    <a:pt x="20362" y="20703"/>
                    <a:pt x="20592" y="20703"/>
                  </a:cubicBezTo>
                  <a:cubicBezTo>
                    <a:pt x="20648" y="20703"/>
                    <a:pt x="20716" y="20717"/>
                    <a:pt x="20800" y="20752"/>
                  </a:cubicBezTo>
                  <a:cubicBezTo>
                    <a:pt x="20825" y="20761"/>
                    <a:pt x="20850" y="20766"/>
                    <a:pt x="20875" y="20766"/>
                  </a:cubicBezTo>
                  <a:cubicBezTo>
                    <a:pt x="21051" y="20766"/>
                    <a:pt x="21214" y="20543"/>
                    <a:pt x="21352" y="20404"/>
                  </a:cubicBezTo>
                  <a:cubicBezTo>
                    <a:pt x="21509" y="20247"/>
                    <a:pt x="21672" y="20199"/>
                    <a:pt x="21839" y="20199"/>
                  </a:cubicBezTo>
                  <a:close/>
                  <a:moveTo>
                    <a:pt x="3156" y="23290"/>
                  </a:moveTo>
                  <a:cubicBezTo>
                    <a:pt x="3178" y="23290"/>
                    <a:pt x="3206" y="23298"/>
                    <a:pt x="3232" y="23304"/>
                  </a:cubicBezTo>
                  <a:lnTo>
                    <a:pt x="3232" y="23304"/>
                  </a:lnTo>
                  <a:lnTo>
                    <a:pt x="3113" y="23422"/>
                  </a:lnTo>
                  <a:cubicBezTo>
                    <a:pt x="3091" y="23316"/>
                    <a:pt x="3116" y="23290"/>
                    <a:pt x="3156" y="23290"/>
                  </a:cubicBezTo>
                  <a:close/>
                  <a:moveTo>
                    <a:pt x="3646" y="23773"/>
                  </a:moveTo>
                  <a:cubicBezTo>
                    <a:pt x="3689" y="23773"/>
                    <a:pt x="3726" y="23807"/>
                    <a:pt x="3745" y="23865"/>
                  </a:cubicBezTo>
                  <a:cubicBezTo>
                    <a:pt x="3793" y="24008"/>
                    <a:pt x="3714" y="24134"/>
                    <a:pt x="3587" y="24134"/>
                  </a:cubicBezTo>
                  <a:cubicBezTo>
                    <a:pt x="3524" y="24134"/>
                    <a:pt x="3429" y="24054"/>
                    <a:pt x="3429" y="24008"/>
                  </a:cubicBezTo>
                  <a:cubicBezTo>
                    <a:pt x="3429" y="23944"/>
                    <a:pt x="3492" y="23865"/>
                    <a:pt x="3556" y="23818"/>
                  </a:cubicBezTo>
                  <a:cubicBezTo>
                    <a:pt x="3587" y="23787"/>
                    <a:pt x="3618" y="23773"/>
                    <a:pt x="3646" y="23773"/>
                  </a:cubicBezTo>
                  <a:close/>
                  <a:moveTo>
                    <a:pt x="4192" y="24444"/>
                  </a:moveTo>
                  <a:cubicBezTo>
                    <a:pt x="4198" y="24444"/>
                    <a:pt x="4202" y="24446"/>
                    <a:pt x="4204" y="24450"/>
                  </a:cubicBezTo>
                  <a:cubicBezTo>
                    <a:pt x="4256" y="24580"/>
                    <a:pt x="4232" y="24615"/>
                    <a:pt x="4182" y="24615"/>
                  </a:cubicBezTo>
                  <a:cubicBezTo>
                    <a:pt x="4149" y="24615"/>
                    <a:pt x="4105" y="24600"/>
                    <a:pt x="4063" y="24587"/>
                  </a:cubicBezTo>
                  <a:lnTo>
                    <a:pt x="4063" y="24587"/>
                  </a:lnTo>
                  <a:cubicBezTo>
                    <a:pt x="4077" y="24512"/>
                    <a:pt x="4159" y="24444"/>
                    <a:pt x="4192" y="24444"/>
                  </a:cubicBezTo>
                  <a:close/>
                  <a:moveTo>
                    <a:pt x="5579" y="25145"/>
                  </a:moveTo>
                  <a:cubicBezTo>
                    <a:pt x="5610" y="25177"/>
                    <a:pt x="5642" y="25224"/>
                    <a:pt x="5642" y="25255"/>
                  </a:cubicBezTo>
                  <a:cubicBezTo>
                    <a:pt x="5642" y="25344"/>
                    <a:pt x="5602" y="25392"/>
                    <a:pt x="5538" y="25392"/>
                  </a:cubicBezTo>
                  <a:cubicBezTo>
                    <a:pt x="5522" y="25392"/>
                    <a:pt x="5503" y="25388"/>
                    <a:pt x="5484" y="25382"/>
                  </a:cubicBezTo>
                  <a:cubicBezTo>
                    <a:pt x="5452" y="25367"/>
                    <a:pt x="5406" y="25304"/>
                    <a:pt x="5406" y="25287"/>
                  </a:cubicBezTo>
                  <a:cubicBezTo>
                    <a:pt x="5469" y="25240"/>
                    <a:pt x="5532" y="25192"/>
                    <a:pt x="5579" y="25145"/>
                  </a:cubicBezTo>
                  <a:close/>
                  <a:moveTo>
                    <a:pt x="20114" y="25557"/>
                  </a:moveTo>
                  <a:cubicBezTo>
                    <a:pt x="20151" y="25557"/>
                    <a:pt x="20190" y="25561"/>
                    <a:pt x="20231" y="25572"/>
                  </a:cubicBezTo>
                  <a:cubicBezTo>
                    <a:pt x="20294" y="25588"/>
                    <a:pt x="20341" y="25666"/>
                    <a:pt x="20372" y="25730"/>
                  </a:cubicBezTo>
                  <a:cubicBezTo>
                    <a:pt x="20389" y="25746"/>
                    <a:pt x="20357" y="25824"/>
                    <a:pt x="20325" y="25841"/>
                  </a:cubicBezTo>
                  <a:cubicBezTo>
                    <a:pt x="20073" y="26014"/>
                    <a:pt x="20073" y="25999"/>
                    <a:pt x="19550" y="26046"/>
                  </a:cubicBezTo>
                  <a:cubicBezTo>
                    <a:pt x="19472" y="26031"/>
                    <a:pt x="19377" y="26014"/>
                    <a:pt x="19314" y="25983"/>
                  </a:cubicBezTo>
                  <a:cubicBezTo>
                    <a:pt x="19203" y="25919"/>
                    <a:pt x="19266" y="25856"/>
                    <a:pt x="19582" y="25746"/>
                  </a:cubicBezTo>
                  <a:cubicBezTo>
                    <a:pt x="19755" y="25679"/>
                    <a:pt x="19917" y="25557"/>
                    <a:pt x="20114" y="25557"/>
                  </a:cubicBezTo>
                  <a:close/>
                  <a:moveTo>
                    <a:pt x="18697" y="26204"/>
                  </a:moveTo>
                  <a:lnTo>
                    <a:pt x="18697" y="26204"/>
                  </a:lnTo>
                  <a:cubicBezTo>
                    <a:pt x="18770" y="26233"/>
                    <a:pt x="18762" y="26262"/>
                    <a:pt x="18675" y="26279"/>
                  </a:cubicBezTo>
                  <a:lnTo>
                    <a:pt x="18675" y="26279"/>
                  </a:lnTo>
                  <a:cubicBezTo>
                    <a:pt x="18687" y="26254"/>
                    <a:pt x="18697" y="26229"/>
                    <a:pt x="18697" y="26204"/>
                  </a:cubicBezTo>
                  <a:close/>
                  <a:moveTo>
                    <a:pt x="5866" y="26359"/>
                  </a:moveTo>
                  <a:cubicBezTo>
                    <a:pt x="5871" y="26359"/>
                    <a:pt x="5875" y="26360"/>
                    <a:pt x="5880" y="26362"/>
                  </a:cubicBezTo>
                  <a:cubicBezTo>
                    <a:pt x="5958" y="26378"/>
                    <a:pt x="6021" y="26410"/>
                    <a:pt x="6101" y="26441"/>
                  </a:cubicBezTo>
                  <a:lnTo>
                    <a:pt x="5863" y="26488"/>
                  </a:lnTo>
                  <a:cubicBezTo>
                    <a:pt x="5832" y="26473"/>
                    <a:pt x="5800" y="26441"/>
                    <a:pt x="5768" y="26410"/>
                  </a:cubicBezTo>
                  <a:cubicBezTo>
                    <a:pt x="5796" y="26396"/>
                    <a:pt x="5835" y="26359"/>
                    <a:pt x="5866" y="26359"/>
                  </a:cubicBezTo>
                  <a:close/>
                  <a:moveTo>
                    <a:pt x="18625" y="26297"/>
                  </a:moveTo>
                  <a:cubicBezTo>
                    <a:pt x="18633" y="26297"/>
                    <a:pt x="18642" y="26297"/>
                    <a:pt x="18651" y="26298"/>
                  </a:cubicBezTo>
                  <a:lnTo>
                    <a:pt x="18651" y="26298"/>
                  </a:lnTo>
                  <a:cubicBezTo>
                    <a:pt x="18661" y="26487"/>
                    <a:pt x="18571" y="26564"/>
                    <a:pt x="18396" y="26568"/>
                  </a:cubicBezTo>
                  <a:lnTo>
                    <a:pt x="18396" y="26568"/>
                  </a:lnTo>
                  <a:cubicBezTo>
                    <a:pt x="18386" y="26387"/>
                    <a:pt x="18455" y="26297"/>
                    <a:pt x="18625" y="26297"/>
                  </a:cubicBezTo>
                  <a:close/>
                  <a:moveTo>
                    <a:pt x="19851" y="26600"/>
                  </a:moveTo>
                  <a:cubicBezTo>
                    <a:pt x="19915" y="26600"/>
                    <a:pt x="19978" y="26678"/>
                    <a:pt x="20041" y="26726"/>
                  </a:cubicBezTo>
                  <a:cubicBezTo>
                    <a:pt x="19978" y="26758"/>
                    <a:pt x="19898" y="26836"/>
                    <a:pt x="19820" y="26836"/>
                  </a:cubicBezTo>
                  <a:cubicBezTo>
                    <a:pt x="19757" y="26836"/>
                    <a:pt x="19693" y="26758"/>
                    <a:pt x="19630" y="26710"/>
                  </a:cubicBezTo>
                  <a:cubicBezTo>
                    <a:pt x="19693" y="26678"/>
                    <a:pt x="19772" y="26600"/>
                    <a:pt x="19851" y="26600"/>
                  </a:cubicBezTo>
                  <a:close/>
                  <a:moveTo>
                    <a:pt x="18375" y="26583"/>
                  </a:moveTo>
                  <a:cubicBezTo>
                    <a:pt x="18200" y="27017"/>
                    <a:pt x="17870" y="27297"/>
                    <a:pt x="17464" y="27485"/>
                  </a:cubicBezTo>
                  <a:cubicBezTo>
                    <a:pt x="17456" y="27489"/>
                    <a:pt x="17445" y="27491"/>
                    <a:pt x="17434" y="27491"/>
                  </a:cubicBezTo>
                  <a:cubicBezTo>
                    <a:pt x="17402" y="27491"/>
                    <a:pt x="17365" y="27476"/>
                    <a:pt x="17354" y="27453"/>
                  </a:cubicBezTo>
                  <a:cubicBezTo>
                    <a:pt x="17338" y="27421"/>
                    <a:pt x="17323" y="27358"/>
                    <a:pt x="17338" y="27327"/>
                  </a:cubicBezTo>
                  <a:cubicBezTo>
                    <a:pt x="17544" y="27026"/>
                    <a:pt x="17828" y="26804"/>
                    <a:pt x="18128" y="26631"/>
                  </a:cubicBezTo>
                  <a:cubicBezTo>
                    <a:pt x="18201" y="26587"/>
                    <a:pt x="18288" y="26583"/>
                    <a:pt x="18375" y="26583"/>
                  </a:cubicBezTo>
                  <a:close/>
                  <a:moveTo>
                    <a:pt x="18476" y="27485"/>
                  </a:moveTo>
                  <a:cubicBezTo>
                    <a:pt x="18492" y="27485"/>
                    <a:pt x="18539" y="27548"/>
                    <a:pt x="18555" y="27579"/>
                  </a:cubicBezTo>
                  <a:cubicBezTo>
                    <a:pt x="18555" y="27626"/>
                    <a:pt x="18555" y="27689"/>
                    <a:pt x="18539" y="27706"/>
                  </a:cubicBezTo>
                  <a:cubicBezTo>
                    <a:pt x="18366" y="27832"/>
                    <a:pt x="18191" y="27959"/>
                    <a:pt x="18018" y="28069"/>
                  </a:cubicBezTo>
                  <a:cubicBezTo>
                    <a:pt x="18011" y="28072"/>
                    <a:pt x="18003" y="28074"/>
                    <a:pt x="17993" y="28074"/>
                  </a:cubicBezTo>
                  <a:cubicBezTo>
                    <a:pt x="17957" y="28074"/>
                    <a:pt x="17907" y="28054"/>
                    <a:pt x="17907" y="28054"/>
                  </a:cubicBezTo>
                  <a:cubicBezTo>
                    <a:pt x="17907" y="27974"/>
                    <a:pt x="17892" y="27848"/>
                    <a:pt x="17923" y="27816"/>
                  </a:cubicBezTo>
                  <a:cubicBezTo>
                    <a:pt x="18096" y="27689"/>
                    <a:pt x="18286" y="27595"/>
                    <a:pt x="18476" y="27485"/>
                  </a:cubicBezTo>
                  <a:close/>
                  <a:moveTo>
                    <a:pt x="60390" y="27776"/>
                  </a:moveTo>
                  <a:cubicBezTo>
                    <a:pt x="60406" y="27776"/>
                    <a:pt x="60422" y="27779"/>
                    <a:pt x="60439" y="27784"/>
                  </a:cubicBezTo>
                  <a:cubicBezTo>
                    <a:pt x="60470" y="27801"/>
                    <a:pt x="60486" y="27864"/>
                    <a:pt x="60517" y="27911"/>
                  </a:cubicBezTo>
                  <a:cubicBezTo>
                    <a:pt x="60486" y="27990"/>
                    <a:pt x="60470" y="28069"/>
                    <a:pt x="60422" y="28148"/>
                  </a:cubicBezTo>
                  <a:cubicBezTo>
                    <a:pt x="60422" y="28156"/>
                    <a:pt x="60399" y="28160"/>
                    <a:pt x="60371" y="28160"/>
                  </a:cubicBezTo>
                  <a:cubicBezTo>
                    <a:pt x="60343" y="28160"/>
                    <a:pt x="60312" y="28156"/>
                    <a:pt x="60296" y="28148"/>
                  </a:cubicBezTo>
                  <a:cubicBezTo>
                    <a:pt x="60201" y="28100"/>
                    <a:pt x="60186" y="28022"/>
                    <a:pt x="60217" y="27911"/>
                  </a:cubicBezTo>
                  <a:cubicBezTo>
                    <a:pt x="60256" y="27833"/>
                    <a:pt x="60317" y="27776"/>
                    <a:pt x="60390" y="27776"/>
                  </a:cubicBezTo>
                  <a:close/>
                  <a:moveTo>
                    <a:pt x="18507" y="28575"/>
                  </a:moveTo>
                  <a:lnTo>
                    <a:pt x="18539" y="28669"/>
                  </a:lnTo>
                  <a:lnTo>
                    <a:pt x="18460" y="28654"/>
                  </a:lnTo>
                  <a:lnTo>
                    <a:pt x="18507" y="28575"/>
                  </a:lnTo>
                  <a:close/>
                  <a:moveTo>
                    <a:pt x="20183" y="28970"/>
                  </a:moveTo>
                  <a:lnTo>
                    <a:pt x="20214" y="29080"/>
                  </a:lnTo>
                  <a:lnTo>
                    <a:pt x="20119" y="29065"/>
                  </a:lnTo>
                  <a:lnTo>
                    <a:pt x="20183" y="28970"/>
                  </a:lnTo>
                  <a:close/>
                  <a:moveTo>
                    <a:pt x="62877" y="29693"/>
                  </a:moveTo>
                  <a:cubicBezTo>
                    <a:pt x="62910" y="29693"/>
                    <a:pt x="62954" y="29718"/>
                    <a:pt x="62968" y="29744"/>
                  </a:cubicBezTo>
                  <a:cubicBezTo>
                    <a:pt x="62983" y="29776"/>
                    <a:pt x="62951" y="29824"/>
                    <a:pt x="62951" y="29871"/>
                  </a:cubicBezTo>
                  <a:cubicBezTo>
                    <a:pt x="62913" y="29871"/>
                    <a:pt x="62875" y="29891"/>
                    <a:pt x="62853" y="29891"/>
                  </a:cubicBezTo>
                  <a:cubicBezTo>
                    <a:pt x="62848" y="29891"/>
                    <a:pt x="62844" y="29890"/>
                    <a:pt x="62841" y="29887"/>
                  </a:cubicBezTo>
                  <a:cubicBezTo>
                    <a:pt x="62761" y="29807"/>
                    <a:pt x="62761" y="29729"/>
                    <a:pt x="62856" y="29697"/>
                  </a:cubicBezTo>
                  <a:cubicBezTo>
                    <a:pt x="62862" y="29694"/>
                    <a:pt x="62869" y="29693"/>
                    <a:pt x="62877" y="29693"/>
                  </a:cubicBezTo>
                  <a:close/>
                  <a:moveTo>
                    <a:pt x="19537" y="29417"/>
                  </a:moveTo>
                  <a:cubicBezTo>
                    <a:pt x="19646" y="29417"/>
                    <a:pt x="19744" y="29464"/>
                    <a:pt x="19757" y="29586"/>
                  </a:cubicBezTo>
                  <a:cubicBezTo>
                    <a:pt x="19757" y="29666"/>
                    <a:pt x="19740" y="29761"/>
                    <a:pt x="19725" y="29855"/>
                  </a:cubicBezTo>
                  <a:cubicBezTo>
                    <a:pt x="19630" y="29997"/>
                    <a:pt x="19740" y="30092"/>
                    <a:pt x="19820" y="30203"/>
                  </a:cubicBezTo>
                  <a:cubicBezTo>
                    <a:pt x="19898" y="30313"/>
                    <a:pt x="19978" y="30488"/>
                    <a:pt x="19930" y="30566"/>
                  </a:cubicBezTo>
                  <a:cubicBezTo>
                    <a:pt x="19740" y="30930"/>
                    <a:pt x="19519" y="31278"/>
                    <a:pt x="19282" y="31609"/>
                  </a:cubicBezTo>
                  <a:cubicBezTo>
                    <a:pt x="19219" y="31704"/>
                    <a:pt x="19061" y="31752"/>
                    <a:pt x="18935" y="31784"/>
                  </a:cubicBezTo>
                  <a:cubicBezTo>
                    <a:pt x="18921" y="31786"/>
                    <a:pt x="18906" y="31787"/>
                    <a:pt x="18890" y="31787"/>
                  </a:cubicBezTo>
                  <a:cubicBezTo>
                    <a:pt x="18814" y="31787"/>
                    <a:pt x="18720" y="31759"/>
                    <a:pt x="18682" y="31720"/>
                  </a:cubicBezTo>
                  <a:cubicBezTo>
                    <a:pt x="18381" y="31341"/>
                    <a:pt x="18381" y="30867"/>
                    <a:pt x="18366" y="30424"/>
                  </a:cubicBezTo>
                  <a:cubicBezTo>
                    <a:pt x="18366" y="30376"/>
                    <a:pt x="18397" y="30330"/>
                    <a:pt x="18429" y="30298"/>
                  </a:cubicBezTo>
                  <a:cubicBezTo>
                    <a:pt x="18444" y="30266"/>
                    <a:pt x="18476" y="30203"/>
                    <a:pt x="18507" y="30203"/>
                  </a:cubicBezTo>
                  <a:cubicBezTo>
                    <a:pt x="18950" y="30108"/>
                    <a:pt x="19013" y="29554"/>
                    <a:pt x="19440" y="29428"/>
                  </a:cubicBezTo>
                  <a:cubicBezTo>
                    <a:pt x="19472" y="29421"/>
                    <a:pt x="19505" y="29417"/>
                    <a:pt x="19537" y="29417"/>
                  </a:cubicBezTo>
                  <a:close/>
                  <a:moveTo>
                    <a:pt x="1722" y="32163"/>
                  </a:moveTo>
                  <a:cubicBezTo>
                    <a:pt x="1733" y="32178"/>
                    <a:pt x="1742" y="32194"/>
                    <a:pt x="1749" y="32210"/>
                  </a:cubicBezTo>
                  <a:lnTo>
                    <a:pt x="1749" y="32210"/>
                  </a:lnTo>
                  <a:cubicBezTo>
                    <a:pt x="1741" y="32194"/>
                    <a:pt x="1732" y="32179"/>
                    <a:pt x="1722" y="32163"/>
                  </a:cubicBezTo>
                  <a:close/>
                  <a:moveTo>
                    <a:pt x="5855" y="27306"/>
                  </a:moveTo>
                  <a:cubicBezTo>
                    <a:pt x="5979" y="27306"/>
                    <a:pt x="6103" y="27320"/>
                    <a:pt x="6227" y="27358"/>
                  </a:cubicBezTo>
                  <a:cubicBezTo>
                    <a:pt x="6259" y="27373"/>
                    <a:pt x="6322" y="27405"/>
                    <a:pt x="6322" y="27437"/>
                  </a:cubicBezTo>
                  <a:cubicBezTo>
                    <a:pt x="6337" y="27516"/>
                    <a:pt x="6369" y="27626"/>
                    <a:pt x="6322" y="27658"/>
                  </a:cubicBezTo>
                  <a:cubicBezTo>
                    <a:pt x="6211" y="27801"/>
                    <a:pt x="6038" y="27896"/>
                    <a:pt x="5926" y="28037"/>
                  </a:cubicBezTo>
                  <a:cubicBezTo>
                    <a:pt x="5816" y="28180"/>
                    <a:pt x="5768" y="28353"/>
                    <a:pt x="5690" y="28528"/>
                  </a:cubicBezTo>
                  <a:cubicBezTo>
                    <a:pt x="5785" y="28511"/>
                    <a:pt x="5880" y="28511"/>
                    <a:pt x="5958" y="28511"/>
                  </a:cubicBezTo>
                  <a:cubicBezTo>
                    <a:pt x="6116" y="28528"/>
                    <a:pt x="6259" y="28654"/>
                    <a:pt x="6227" y="28749"/>
                  </a:cubicBezTo>
                  <a:cubicBezTo>
                    <a:pt x="6148" y="29049"/>
                    <a:pt x="6069" y="29350"/>
                    <a:pt x="5958" y="29649"/>
                  </a:cubicBezTo>
                  <a:cubicBezTo>
                    <a:pt x="5895" y="29839"/>
                    <a:pt x="5705" y="29887"/>
                    <a:pt x="5532" y="29887"/>
                  </a:cubicBezTo>
                  <a:lnTo>
                    <a:pt x="5389" y="29887"/>
                  </a:lnTo>
                  <a:cubicBezTo>
                    <a:pt x="5263" y="29855"/>
                    <a:pt x="5121" y="29839"/>
                    <a:pt x="5073" y="29697"/>
                  </a:cubicBezTo>
                  <a:cubicBezTo>
                    <a:pt x="5058" y="29618"/>
                    <a:pt x="5105" y="29523"/>
                    <a:pt x="5153" y="29444"/>
                  </a:cubicBezTo>
                  <a:cubicBezTo>
                    <a:pt x="5184" y="29365"/>
                    <a:pt x="5279" y="29318"/>
                    <a:pt x="5342" y="29255"/>
                  </a:cubicBezTo>
                  <a:cubicBezTo>
                    <a:pt x="5484" y="29112"/>
                    <a:pt x="5469" y="28939"/>
                    <a:pt x="5452" y="28749"/>
                  </a:cubicBezTo>
                  <a:lnTo>
                    <a:pt x="5452" y="28749"/>
                  </a:lnTo>
                  <a:cubicBezTo>
                    <a:pt x="5311" y="28781"/>
                    <a:pt x="5184" y="28812"/>
                    <a:pt x="5041" y="28827"/>
                  </a:cubicBezTo>
                  <a:cubicBezTo>
                    <a:pt x="4963" y="28841"/>
                    <a:pt x="4899" y="28848"/>
                    <a:pt x="4847" y="28848"/>
                  </a:cubicBezTo>
                  <a:cubicBezTo>
                    <a:pt x="4649" y="28848"/>
                    <a:pt x="4635" y="28736"/>
                    <a:pt x="4710" y="28385"/>
                  </a:cubicBezTo>
                  <a:cubicBezTo>
                    <a:pt x="4710" y="28353"/>
                    <a:pt x="4725" y="28290"/>
                    <a:pt x="4694" y="28258"/>
                  </a:cubicBezTo>
                  <a:cubicBezTo>
                    <a:pt x="4665" y="28230"/>
                    <a:pt x="4627" y="28214"/>
                    <a:pt x="4591" y="28214"/>
                  </a:cubicBezTo>
                  <a:cubicBezTo>
                    <a:pt x="4547" y="28214"/>
                    <a:pt x="4506" y="28238"/>
                    <a:pt x="4489" y="28290"/>
                  </a:cubicBezTo>
                  <a:cubicBezTo>
                    <a:pt x="4394" y="28543"/>
                    <a:pt x="4268" y="28812"/>
                    <a:pt x="4268" y="29065"/>
                  </a:cubicBezTo>
                  <a:cubicBezTo>
                    <a:pt x="4268" y="29333"/>
                    <a:pt x="4362" y="29618"/>
                    <a:pt x="4489" y="29839"/>
                  </a:cubicBezTo>
                  <a:cubicBezTo>
                    <a:pt x="4662" y="30123"/>
                    <a:pt x="4931" y="30298"/>
                    <a:pt x="5279" y="30345"/>
                  </a:cubicBezTo>
                  <a:cubicBezTo>
                    <a:pt x="5500" y="30376"/>
                    <a:pt x="5722" y="30424"/>
                    <a:pt x="5943" y="30471"/>
                  </a:cubicBezTo>
                  <a:cubicBezTo>
                    <a:pt x="6084" y="30503"/>
                    <a:pt x="6211" y="30804"/>
                    <a:pt x="6116" y="30930"/>
                  </a:cubicBezTo>
                  <a:cubicBezTo>
                    <a:pt x="5768" y="31388"/>
                    <a:pt x="5690" y="31925"/>
                    <a:pt x="5722" y="32479"/>
                  </a:cubicBezTo>
                  <a:cubicBezTo>
                    <a:pt x="5737" y="32715"/>
                    <a:pt x="5690" y="32937"/>
                    <a:pt x="5674" y="33158"/>
                  </a:cubicBezTo>
                  <a:cubicBezTo>
                    <a:pt x="5663" y="33235"/>
                    <a:pt x="5614" y="33281"/>
                    <a:pt x="5554" y="33281"/>
                  </a:cubicBezTo>
                  <a:cubicBezTo>
                    <a:pt x="5527" y="33281"/>
                    <a:pt x="5498" y="33272"/>
                    <a:pt x="5469" y="33253"/>
                  </a:cubicBezTo>
                  <a:cubicBezTo>
                    <a:pt x="5311" y="33158"/>
                    <a:pt x="5105" y="33080"/>
                    <a:pt x="5026" y="32937"/>
                  </a:cubicBezTo>
                  <a:cubicBezTo>
                    <a:pt x="4441" y="31862"/>
                    <a:pt x="3682" y="30867"/>
                    <a:pt x="3446" y="29618"/>
                  </a:cubicBezTo>
                  <a:cubicBezTo>
                    <a:pt x="3382" y="29365"/>
                    <a:pt x="3240" y="29112"/>
                    <a:pt x="3130" y="28875"/>
                  </a:cubicBezTo>
                  <a:cubicBezTo>
                    <a:pt x="3366" y="28591"/>
                    <a:pt x="3035" y="28496"/>
                    <a:pt x="2972" y="28370"/>
                  </a:cubicBezTo>
                  <a:cubicBezTo>
                    <a:pt x="3082" y="28243"/>
                    <a:pt x="3176" y="28148"/>
                    <a:pt x="3256" y="28037"/>
                  </a:cubicBezTo>
                  <a:cubicBezTo>
                    <a:pt x="3366" y="27879"/>
                    <a:pt x="3509" y="27801"/>
                    <a:pt x="3699" y="27753"/>
                  </a:cubicBezTo>
                  <a:cubicBezTo>
                    <a:pt x="4188" y="27658"/>
                    <a:pt x="4710" y="27721"/>
                    <a:pt x="5136" y="27390"/>
                  </a:cubicBezTo>
                  <a:cubicBezTo>
                    <a:pt x="5376" y="27358"/>
                    <a:pt x="5615" y="27306"/>
                    <a:pt x="5855" y="27306"/>
                  </a:cubicBezTo>
                  <a:close/>
                  <a:moveTo>
                    <a:pt x="2177" y="32360"/>
                  </a:moveTo>
                  <a:cubicBezTo>
                    <a:pt x="2311" y="32360"/>
                    <a:pt x="2386" y="32421"/>
                    <a:pt x="2386" y="32526"/>
                  </a:cubicBezTo>
                  <a:lnTo>
                    <a:pt x="2386" y="33348"/>
                  </a:lnTo>
                  <a:cubicBezTo>
                    <a:pt x="2386" y="33376"/>
                    <a:pt x="2321" y="33445"/>
                    <a:pt x="2310" y="33445"/>
                  </a:cubicBezTo>
                  <a:cubicBezTo>
                    <a:pt x="2308" y="33445"/>
                    <a:pt x="2308" y="33444"/>
                    <a:pt x="2308" y="33443"/>
                  </a:cubicBezTo>
                  <a:cubicBezTo>
                    <a:pt x="2228" y="33411"/>
                    <a:pt x="2133" y="33379"/>
                    <a:pt x="2118" y="33316"/>
                  </a:cubicBezTo>
                  <a:cubicBezTo>
                    <a:pt x="2010" y="33025"/>
                    <a:pt x="1933" y="32717"/>
                    <a:pt x="1855" y="32424"/>
                  </a:cubicBezTo>
                  <a:lnTo>
                    <a:pt x="1855" y="32424"/>
                  </a:lnTo>
                  <a:cubicBezTo>
                    <a:pt x="1934" y="32407"/>
                    <a:pt x="2005" y="32382"/>
                    <a:pt x="2086" y="32368"/>
                  </a:cubicBezTo>
                  <a:cubicBezTo>
                    <a:pt x="2119" y="32362"/>
                    <a:pt x="2149" y="32360"/>
                    <a:pt x="2177" y="32360"/>
                  </a:cubicBezTo>
                  <a:close/>
                  <a:moveTo>
                    <a:pt x="62019" y="31499"/>
                  </a:moveTo>
                  <a:cubicBezTo>
                    <a:pt x="62146" y="31546"/>
                    <a:pt x="62272" y="31609"/>
                    <a:pt x="62399" y="31626"/>
                  </a:cubicBezTo>
                  <a:cubicBezTo>
                    <a:pt x="62540" y="31657"/>
                    <a:pt x="62667" y="31736"/>
                    <a:pt x="62683" y="31878"/>
                  </a:cubicBezTo>
                  <a:cubicBezTo>
                    <a:pt x="62746" y="32652"/>
                    <a:pt x="62809" y="33427"/>
                    <a:pt x="62856" y="34201"/>
                  </a:cubicBezTo>
                  <a:cubicBezTo>
                    <a:pt x="62856" y="34328"/>
                    <a:pt x="62761" y="34454"/>
                    <a:pt x="62683" y="34565"/>
                  </a:cubicBezTo>
                  <a:cubicBezTo>
                    <a:pt x="62623" y="34645"/>
                    <a:pt x="62525" y="34680"/>
                    <a:pt x="62425" y="34680"/>
                  </a:cubicBezTo>
                  <a:cubicBezTo>
                    <a:pt x="62286" y="34680"/>
                    <a:pt x="62144" y="34612"/>
                    <a:pt x="62098" y="34502"/>
                  </a:cubicBezTo>
                  <a:cubicBezTo>
                    <a:pt x="62051" y="34376"/>
                    <a:pt x="61971" y="34249"/>
                    <a:pt x="61971" y="34106"/>
                  </a:cubicBezTo>
                  <a:cubicBezTo>
                    <a:pt x="61956" y="33743"/>
                    <a:pt x="61908" y="33364"/>
                    <a:pt x="61971" y="33016"/>
                  </a:cubicBezTo>
                  <a:cubicBezTo>
                    <a:pt x="62051" y="32605"/>
                    <a:pt x="62051" y="32210"/>
                    <a:pt x="61956" y="31799"/>
                  </a:cubicBezTo>
                  <a:cubicBezTo>
                    <a:pt x="61940" y="31720"/>
                    <a:pt x="61988" y="31626"/>
                    <a:pt x="62019" y="31499"/>
                  </a:cubicBezTo>
                  <a:close/>
                  <a:moveTo>
                    <a:pt x="60391" y="34091"/>
                  </a:moveTo>
                  <a:cubicBezTo>
                    <a:pt x="60628" y="34186"/>
                    <a:pt x="60755" y="34376"/>
                    <a:pt x="60770" y="34612"/>
                  </a:cubicBezTo>
                  <a:cubicBezTo>
                    <a:pt x="60786" y="34787"/>
                    <a:pt x="60723" y="34960"/>
                    <a:pt x="60660" y="35118"/>
                  </a:cubicBezTo>
                  <a:cubicBezTo>
                    <a:pt x="60597" y="35244"/>
                    <a:pt x="60486" y="35339"/>
                    <a:pt x="60376" y="35402"/>
                  </a:cubicBezTo>
                  <a:cubicBezTo>
                    <a:pt x="60369" y="35406"/>
                    <a:pt x="60361" y="35408"/>
                    <a:pt x="60352" y="35408"/>
                  </a:cubicBezTo>
                  <a:cubicBezTo>
                    <a:pt x="60258" y="35408"/>
                    <a:pt x="60058" y="35183"/>
                    <a:pt x="60043" y="35023"/>
                  </a:cubicBezTo>
                  <a:cubicBezTo>
                    <a:pt x="59965" y="34644"/>
                    <a:pt x="60011" y="34312"/>
                    <a:pt x="60391" y="34091"/>
                  </a:cubicBezTo>
                  <a:close/>
                  <a:moveTo>
                    <a:pt x="2765" y="33554"/>
                  </a:moveTo>
                  <a:cubicBezTo>
                    <a:pt x="3050" y="33601"/>
                    <a:pt x="3271" y="33790"/>
                    <a:pt x="3398" y="33996"/>
                  </a:cubicBezTo>
                  <a:cubicBezTo>
                    <a:pt x="3635" y="34376"/>
                    <a:pt x="3793" y="34802"/>
                    <a:pt x="4078" y="35166"/>
                  </a:cubicBezTo>
                  <a:cubicBezTo>
                    <a:pt x="4346" y="35514"/>
                    <a:pt x="4472" y="35971"/>
                    <a:pt x="4630" y="36399"/>
                  </a:cubicBezTo>
                  <a:cubicBezTo>
                    <a:pt x="4773" y="36746"/>
                    <a:pt x="4915" y="37062"/>
                    <a:pt x="5153" y="37362"/>
                  </a:cubicBezTo>
                  <a:cubicBezTo>
                    <a:pt x="5374" y="37631"/>
                    <a:pt x="5532" y="37979"/>
                    <a:pt x="5674" y="38310"/>
                  </a:cubicBezTo>
                  <a:cubicBezTo>
                    <a:pt x="5810" y="38583"/>
                    <a:pt x="5816" y="38900"/>
                    <a:pt x="5719" y="39204"/>
                  </a:cubicBezTo>
                  <a:lnTo>
                    <a:pt x="5719" y="39204"/>
                  </a:lnTo>
                  <a:cubicBezTo>
                    <a:pt x="5542" y="39122"/>
                    <a:pt x="5466" y="38969"/>
                    <a:pt x="5389" y="38801"/>
                  </a:cubicBezTo>
                  <a:cubicBezTo>
                    <a:pt x="5279" y="38548"/>
                    <a:pt x="5136" y="38310"/>
                    <a:pt x="4900" y="38169"/>
                  </a:cubicBezTo>
                  <a:cubicBezTo>
                    <a:pt x="4188" y="37726"/>
                    <a:pt x="3840" y="37046"/>
                    <a:pt x="3635" y="36287"/>
                  </a:cubicBezTo>
                  <a:cubicBezTo>
                    <a:pt x="3587" y="36114"/>
                    <a:pt x="3541" y="35956"/>
                    <a:pt x="3429" y="35798"/>
                  </a:cubicBezTo>
                  <a:cubicBezTo>
                    <a:pt x="3256" y="35577"/>
                    <a:pt x="3113" y="35356"/>
                    <a:pt x="2972" y="35118"/>
                  </a:cubicBezTo>
                  <a:cubicBezTo>
                    <a:pt x="2687" y="34629"/>
                    <a:pt x="2561" y="34123"/>
                    <a:pt x="2765" y="33554"/>
                  </a:cubicBezTo>
                  <a:close/>
                  <a:moveTo>
                    <a:pt x="5753" y="39291"/>
                  </a:moveTo>
                  <a:cubicBezTo>
                    <a:pt x="5791" y="39329"/>
                    <a:pt x="5831" y="39373"/>
                    <a:pt x="5863" y="39417"/>
                  </a:cubicBezTo>
                  <a:cubicBezTo>
                    <a:pt x="5832" y="39417"/>
                    <a:pt x="5816" y="39433"/>
                    <a:pt x="5785" y="39448"/>
                  </a:cubicBezTo>
                  <a:lnTo>
                    <a:pt x="5753" y="39291"/>
                  </a:lnTo>
                  <a:close/>
                  <a:moveTo>
                    <a:pt x="61025" y="44231"/>
                  </a:moveTo>
                  <a:cubicBezTo>
                    <a:pt x="61028" y="44421"/>
                    <a:pt x="60976" y="44590"/>
                    <a:pt x="60850" y="44727"/>
                  </a:cubicBezTo>
                  <a:lnTo>
                    <a:pt x="60850" y="44727"/>
                  </a:lnTo>
                  <a:cubicBezTo>
                    <a:pt x="60853" y="44539"/>
                    <a:pt x="60875" y="44364"/>
                    <a:pt x="61025" y="44231"/>
                  </a:cubicBezTo>
                  <a:close/>
                  <a:moveTo>
                    <a:pt x="60778" y="44825"/>
                  </a:moveTo>
                  <a:cubicBezTo>
                    <a:pt x="60673" y="45035"/>
                    <a:pt x="60506" y="45173"/>
                    <a:pt x="60278" y="45238"/>
                  </a:cubicBezTo>
                  <a:lnTo>
                    <a:pt x="60278" y="45238"/>
                  </a:lnTo>
                  <a:cubicBezTo>
                    <a:pt x="60400" y="44862"/>
                    <a:pt x="60420" y="44839"/>
                    <a:pt x="60778" y="44825"/>
                  </a:cubicBezTo>
                  <a:close/>
                  <a:moveTo>
                    <a:pt x="60215" y="45338"/>
                  </a:moveTo>
                  <a:lnTo>
                    <a:pt x="60186" y="45486"/>
                  </a:lnTo>
                  <a:cubicBezTo>
                    <a:pt x="60154" y="45471"/>
                    <a:pt x="60138" y="45471"/>
                    <a:pt x="60106" y="45454"/>
                  </a:cubicBezTo>
                  <a:cubicBezTo>
                    <a:pt x="60139" y="45411"/>
                    <a:pt x="60178" y="45376"/>
                    <a:pt x="60215" y="45338"/>
                  </a:cubicBezTo>
                  <a:close/>
                  <a:moveTo>
                    <a:pt x="3161" y="39354"/>
                  </a:moveTo>
                  <a:cubicBezTo>
                    <a:pt x="3319" y="39402"/>
                    <a:pt x="3492" y="39385"/>
                    <a:pt x="3572" y="39465"/>
                  </a:cubicBezTo>
                  <a:cubicBezTo>
                    <a:pt x="3730" y="39623"/>
                    <a:pt x="3872" y="39813"/>
                    <a:pt x="3983" y="40017"/>
                  </a:cubicBezTo>
                  <a:cubicBezTo>
                    <a:pt x="4615" y="41235"/>
                    <a:pt x="5406" y="42341"/>
                    <a:pt x="6322" y="43368"/>
                  </a:cubicBezTo>
                  <a:cubicBezTo>
                    <a:pt x="6480" y="43543"/>
                    <a:pt x="6607" y="43732"/>
                    <a:pt x="6796" y="43859"/>
                  </a:cubicBezTo>
                  <a:cubicBezTo>
                    <a:pt x="7176" y="44127"/>
                    <a:pt x="7460" y="44474"/>
                    <a:pt x="7665" y="44902"/>
                  </a:cubicBezTo>
                  <a:cubicBezTo>
                    <a:pt x="7776" y="45107"/>
                    <a:pt x="7934" y="45265"/>
                    <a:pt x="8139" y="45376"/>
                  </a:cubicBezTo>
                  <a:cubicBezTo>
                    <a:pt x="8472" y="45566"/>
                    <a:pt x="8503" y="45882"/>
                    <a:pt x="8487" y="46213"/>
                  </a:cubicBezTo>
                  <a:cubicBezTo>
                    <a:pt x="8487" y="46417"/>
                    <a:pt x="8286" y="46581"/>
                    <a:pt x="8082" y="46581"/>
                  </a:cubicBezTo>
                  <a:cubicBezTo>
                    <a:pt x="8064" y="46581"/>
                    <a:pt x="8047" y="46580"/>
                    <a:pt x="8029" y="46577"/>
                  </a:cubicBezTo>
                  <a:cubicBezTo>
                    <a:pt x="7222" y="46434"/>
                    <a:pt x="6575" y="45992"/>
                    <a:pt x="6101" y="45344"/>
                  </a:cubicBezTo>
                  <a:cubicBezTo>
                    <a:pt x="5026" y="43874"/>
                    <a:pt x="3920" y="42420"/>
                    <a:pt x="3193" y="40729"/>
                  </a:cubicBezTo>
                  <a:cubicBezTo>
                    <a:pt x="3035" y="40397"/>
                    <a:pt x="2892" y="40065"/>
                    <a:pt x="2955" y="39686"/>
                  </a:cubicBezTo>
                  <a:cubicBezTo>
                    <a:pt x="2987" y="39575"/>
                    <a:pt x="3082" y="39465"/>
                    <a:pt x="3161" y="39354"/>
                  </a:cubicBezTo>
                  <a:close/>
                  <a:moveTo>
                    <a:pt x="57250" y="46904"/>
                  </a:moveTo>
                  <a:cubicBezTo>
                    <a:pt x="57283" y="46904"/>
                    <a:pt x="57328" y="46928"/>
                    <a:pt x="57341" y="46940"/>
                  </a:cubicBezTo>
                  <a:cubicBezTo>
                    <a:pt x="57373" y="46972"/>
                    <a:pt x="57388" y="47020"/>
                    <a:pt x="57436" y="47083"/>
                  </a:cubicBezTo>
                  <a:cubicBezTo>
                    <a:pt x="57404" y="47193"/>
                    <a:pt x="57404" y="47351"/>
                    <a:pt x="57325" y="47431"/>
                  </a:cubicBezTo>
                  <a:cubicBezTo>
                    <a:pt x="57151" y="47557"/>
                    <a:pt x="56945" y="47635"/>
                    <a:pt x="56850" y="47873"/>
                  </a:cubicBezTo>
                  <a:cubicBezTo>
                    <a:pt x="56646" y="48411"/>
                    <a:pt x="56266" y="48790"/>
                    <a:pt x="55649" y="48805"/>
                  </a:cubicBezTo>
                  <a:cubicBezTo>
                    <a:pt x="55396" y="48821"/>
                    <a:pt x="55255" y="49011"/>
                    <a:pt x="55049" y="49106"/>
                  </a:cubicBezTo>
                  <a:cubicBezTo>
                    <a:pt x="55005" y="49122"/>
                    <a:pt x="54961" y="49131"/>
                    <a:pt x="54918" y="49131"/>
                  </a:cubicBezTo>
                  <a:cubicBezTo>
                    <a:pt x="54837" y="49131"/>
                    <a:pt x="54758" y="49099"/>
                    <a:pt x="54686" y="49026"/>
                  </a:cubicBezTo>
                  <a:cubicBezTo>
                    <a:pt x="54528" y="48885"/>
                    <a:pt x="54464" y="48695"/>
                    <a:pt x="54543" y="48552"/>
                  </a:cubicBezTo>
                  <a:cubicBezTo>
                    <a:pt x="54686" y="48268"/>
                    <a:pt x="54875" y="48015"/>
                    <a:pt x="55143" y="47842"/>
                  </a:cubicBezTo>
                  <a:cubicBezTo>
                    <a:pt x="55792" y="47414"/>
                    <a:pt x="56503" y="47130"/>
                    <a:pt x="57230" y="46908"/>
                  </a:cubicBezTo>
                  <a:cubicBezTo>
                    <a:pt x="57236" y="46906"/>
                    <a:pt x="57242" y="46904"/>
                    <a:pt x="57250" y="46904"/>
                  </a:cubicBezTo>
                  <a:close/>
                  <a:moveTo>
                    <a:pt x="52771" y="55393"/>
                  </a:moveTo>
                  <a:cubicBezTo>
                    <a:pt x="52841" y="55393"/>
                    <a:pt x="52949" y="55434"/>
                    <a:pt x="52962" y="55475"/>
                  </a:cubicBezTo>
                  <a:cubicBezTo>
                    <a:pt x="53010" y="55586"/>
                    <a:pt x="53057" y="55776"/>
                    <a:pt x="52994" y="55839"/>
                  </a:cubicBezTo>
                  <a:cubicBezTo>
                    <a:pt x="52741" y="56075"/>
                    <a:pt x="52441" y="56281"/>
                    <a:pt x="52157" y="56471"/>
                  </a:cubicBezTo>
                  <a:cubicBezTo>
                    <a:pt x="52046" y="56550"/>
                    <a:pt x="51904" y="56534"/>
                    <a:pt x="51793" y="56566"/>
                  </a:cubicBezTo>
                  <a:cubicBezTo>
                    <a:pt x="51730" y="56534"/>
                    <a:pt x="51683" y="56534"/>
                    <a:pt x="51651" y="56503"/>
                  </a:cubicBezTo>
                  <a:cubicBezTo>
                    <a:pt x="51635" y="56486"/>
                    <a:pt x="51635" y="56455"/>
                    <a:pt x="51620" y="56423"/>
                  </a:cubicBezTo>
                  <a:cubicBezTo>
                    <a:pt x="51982" y="56281"/>
                    <a:pt x="52062" y="55886"/>
                    <a:pt x="52283" y="55633"/>
                  </a:cubicBezTo>
                  <a:cubicBezTo>
                    <a:pt x="52393" y="55523"/>
                    <a:pt x="52583" y="55460"/>
                    <a:pt x="52741" y="55396"/>
                  </a:cubicBezTo>
                  <a:cubicBezTo>
                    <a:pt x="52750" y="55394"/>
                    <a:pt x="52760" y="55393"/>
                    <a:pt x="52771" y="55393"/>
                  </a:cubicBezTo>
                  <a:close/>
                  <a:moveTo>
                    <a:pt x="50154" y="56797"/>
                  </a:moveTo>
                  <a:cubicBezTo>
                    <a:pt x="50173" y="56797"/>
                    <a:pt x="50193" y="56804"/>
                    <a:pt x="50212" y="56819"/>
                  </a:cubicBezTo>
                  <a:cubicBezTo>
                    <a:pt x="50244" y="56819"/>
                    <a:pt x="50244" y="56882"/>
                    <a:pt x="50244" y="56914"/>
                  </a:cubicBezTo>
                  <a:cubicBezTo>
                    <a:pt x="50234" y="56986"/>
                    <a:pt x="50203" y="57024"/>
                    <a:pt x="50161" y="57024"/>
                  </a:cubicBezTo>
                  <a:cubicBezTo>
                    <a:pt x="50139" y="57024"/>
                    <a:pt x="50113" y="57014"/>
                    <a:pt x="50086" y="56992"/>
                  </a:cubicBezTo>
                  <a:cubicBezTo>
                    <a:pt x="50054" y="56977"/>
                    <a:pt x="50054" y="56929"/>
                    <a:pt x="50054" y="56897"/>
                  </a:cubicBezTo>
                  <a:cubicBezTo>
                    <a:pt x="50076" y="56832"/>
                    <a:pt x="50113" y="56797"/>
                    <a:pt x="50154" y="56797"/>
                  </a:cubicBezTo>
                  <a:close/>
                  <a:moveTo>
                    <a:pt x="51129" y="57687"/>
                  </a:moveTo>
                  <a:cubicBezTo>
                    <a:pt x="51105" y="57703"/>
                    <a:pt x="51082" y="57719"/>
                    <a:pt x="51058" y="57736"/>
                  </a:cubicBezTo>
                  <a:lnTo>
                    <a:pt x="51058" y="57736"/>
                  </a:lnTo>
                  <a:cubicBezTo>
                    <a:pt x="51092" y="57730"/>
                    <a:pt x="51126" y="57725"/>
                    <a:pt x="51161" y="57719"/>
                  </a:cubicBezTo>
                  <a:lnTo>
                    <a:pt x="51129" y="57687"/>
                  </a:lnTo>
                  <a:close/>
                  <a:moveTo>
                    <a:pt x="29539" y="1"/>
                  </a:moveTo>
                  <a:cubicBezTo>
                    <a:pt x="29456" y="1"/>
                    <a:pt x="29374" y="9"/>
                    <a:pt x="29303" y="31"/>
                  </a:cubicBezTo>
                  <a:cubicBezTo>
                    <a:pt x="28989" y="123"/>
                    <a:pt x="28669" y="135"/>
                    <a:pt x="28350" y="135"/>
                  </a:cubicBezTo>
                  <a:cubicBezTo>
                    <a:pt x="28243" y="135"/>
                    <a:pt x="28137" y="133"/>
                    <a:pt x="28030" y="133"/>
                  </a:cubicBezTo>
                  <a:cubicBezTo>
                    <a:pt x="27911" y="133"/>
                    <a:pt x="27792" y="135"/>
                    <a:pt x="27674" y="142"/>
                  </a:cubicBezTo>
                  <a:cubicBezTo>
                    <a:pt x="27297" y="164"/>
                    <a:pt x="26929" y="240"/>
                    <a:pt x="26551" y="240"/>
                  </a:cubicBezTo>
                  <a:cubicBezTo>
                    <a:pt x="26390" y="240"/>
                    <a:pt x="26228" y="226"/>
                    <a:pt x="26062" y="189"/>
                  </a:cubicBezTo>
                  <a:cubicBezTo>
                    <a:pt x="25968" y="167"/>
                    <a:pt x="25871" y="158"/>
                    <a:pt x="25773" y="158"/>
                  </a:cubicBezTo>
                  <a:cubicBezTo>
                    <a:pt x="25511" y="158"/>
                    <a:pt x="25241" y="227"/>
                    <a:pt x="24987" y="332"/>
                  </a:cubicBezTo>
                  <a:cubicBezTo>
                    <a:pt x="24403" y="568"/>
                    <a:pt x="23803" y="789"/>
                    <a:pt x="23186" y="979"/>
                  </a:cubicBezTo>
                  <a:cubicBezTo>
                    <a:pt x="22585" y="1169"/>
                    <a:pt x="21984" y="1375"/>
                    <a:pt x="21463" y="1754"/>
                  </a:cubicBezTo>
                  <a:cubicBezTo>
                    <a:pt x="21289" y="1896"/>
                    <a:pt x="21053" y="1944"/>
                    <a:pt x="20831" y="2007"/>
                  </a:cubicBezTo>
                  <a:cubicBezTo>
                    <a:pt x="20362" y="2147"/>
                    <a:pt x="19862" y="2227"/>
                    <a:pt x="19484" y="2580"/>
                  </a:cubicBezTo>
                  <a:lnTo>
                    <a:pt x="19484" y="2580"/>
                  </a:lnTo>
                  <a:cubicBezTo>
                    <a:pt x="19024" y="2682"/>
                    <a:pt x="18655" y="3045"/>
                    <a:pt x="18166" y="3045"/>
                  </a:cubicBezTo>
                  <a:cubicBezTo>
                    <a:pt x="18093" y="3045"/>
                    <a:pt x="18017" y="3036"/>
                    <a:pt x="17938" y="3018"/>
                  </a:cubicBezTo>
                  <a:cubicBezTo>
                    <a:pt x="17670" y="3176"/>
                    <a:pt x="17386" y="3318"/>
                    <a:pt x="17243" y="3634"/>
                  </a:cubicBezTo>
                  <a:cubicBezTo>
                    <a:pt x="17164" y="3824"/>
                    <a:pt x="16990" y="3935"/>
                    <a:pt x="16800" y="3950"/>
                  </a:cubicBezTo>
                  <a:cubicBezTo>
                    <a:pt x="16279" y="3982"/>
                    <a:pt x="15837" y="4188"/>
                    <a:pt x="15409" y="4456"/>
                  </a:cubicBezTo>
                  <a:cubicBezTo>
                    <a:pt x="15142" y="4619"/>
                    <a:pt x="14874" y="4748"/>
                    <a:pt x="14575" y="4748"/>
                  </a:cubicBezTo>
                  <a:cubicBezTo>
                    <a:pt x="14468" y="4748"/>
                    <a:pt x="14357" y="4731"/>
                    <a:pt x="14240" y="4694"/>
                  </a:cubicBezTo>
                  <a:cubicBezTo>
                    <a:pt x="14211" y="4681"/>
                    <a:pt x="14180" y="4676"/>
                    <a:pt x="14146" y="4676"/>
                  </a:cubicBezTo>
                  <a:cubicBezTo>
                    <a:pt x="14050" y="4676"/>
                    <a:pt x="13939" y="4717"/>
                    <a:pt x="13845" y="4740"/>
                  </a:cubicBezTo>
                  <a:cubicBezTo>
                    <a:pt x="13150" y="4962"/>
                    <a:pt x="12438" y="5168"/>
                    <a:pt x="11759" y="5421"/>
                  </a:cubicBezTo>
                  <a:cubicBezTo>
                    <a:pt x="11332" y="5579"/>
                    <a:pt x="10937" y="5800"/>
                    <a:pt x="10526" y="6021"/>
                  </a:cubicBezTo>
                  <a:cubicBezTo>
                    <a:pt x="9641" y="6511"/>
                    <a:pt x="8883" y="7159"/>
                    <a:pt x="8061" y="7743"/>
                  </a:cubicBezTo>
                  <a:cubicBezTo>
                    <a:pt x="7602" y="8060"/>
                    <a:pt x="7239" y="8455"/>
                    <a:pt x="6938" y="8929"/>
                  </a:cubicBezTo>
                  <a:cubicBezTo>
                    <a:pt x="6559" y="9562"/>
                    <a:pt x="6133" y="10146"/>
                    <a:pt x="5658" y="10715"/>
                  </a:cubicBezTo>
                  <a:cubicBezTo>
                    <a:pt x="5263" y="11157"/>
                    <a:pt x="4947" y="11663"/>
                    <a:pt x="4567" y="12137"/>
                  </a:cubicBezTo>
                  <a:cubicBezTo>
                    <a:pt x="4299" y="12470"/>
                    <a:pt x="4156" y="12849"/>
                    <a:pt x="4125" y="13260"/>
                  </a:cubicBezTo>
                  <a:cubicBezTo>
                    <a:pt x="4109" y="13560"/>
                    <a:pt x="4061" y="13797"/>
                    <a:pt x="3825" y="13987"/>
                  </a:cubicBezTo>
                  <a:cubicBezTo>
                    <a:pt x="3556" y="14208"/>
                    <a:pt x="3762" y="14634"/>
                    <a:pt x="3429" y="14841"/>
                  </a:cubicBezTo>
                  <a:cubicBezTo>
                    <a:pt x="3334" y="14887"/>
                    <a:pt x="3303" y="15077"/>
                    <a:pt x="3288" y="15203"/>
                  </a:cubicBezTo>
                  <a:cubicBezTo>
                    <a:pt x="3256" y="15441"/>
                    <a:pt x="3176" y="15646"/>
                    <a:pt x="3082" y="15852"/>
                  </a:cubicBezTo>
                  <a:cubicBezTo>
                    <a:pt x="2923" y="16183"/>
                    <a:pt x="2797" y="16531"/>
                    <a:pt x="2687" y="16879"/>
                  </a:cubicBezTo>
                  <a:cubicBezTo>
                    <a:pt x="2497" y="17385"/>
                    <a:pt x="2339" y="17922"/>
                    <a:pt x="2181" y="18444"/>
                  </a:cubicBezTo>
                  <a:cubicBezTo>
                    <a:pt x="2038" y="18965"/>
                    <a:pt x="1928" y="19502"/>
                    <a:pt x="1802" y="20025"/>
                  </a:cubicBezTo>
                  <a:cubicBezTo>
                    <a:pt x="1808" y="20019"/>
                    <a:pt x="1814" y="20014"/>
                    <a:pt x="1821" y="20009"/>
                  </a:cubicBezTo>
                  <a:lnTo>
                    <a:pt x="1821" y="20009"/>
                  </a:lnTo>
                  <a:cubicBezTo>
                    <a:pt x="1760" y="20082"/>
                    <a:pt x="1690" y="20156"/>
                    <a:pt x="1676" y="20229"/>
                  </a:cubicBezTo>
                  <a:cubicBezTo>
                    <a:pt x="1644" y="20672"/>
                    <a:pt x="1596" y="21115"/>
                    <a:pt x="1722" y="21574"/>
                  </a:cubicBezTo>
                  <a:cubicBezTo>
                    <a:pt x="1865" y="22063"/>
                    <a:pt x="1786" y="22537"/>
                    <a:pt x="1438" y="22964"/>
                  </a:cubicBezTo>
                  <a:cubicBezTo>
                    <a:pt x="601" y="23991"/>
                    <a:pt x="395" y="24908"/>
                    <a:pt x="616" y="26157"/>
                  </a:cubicBezTo>
                  <a:cubicBezTo>
                    <a:pt x="774" y="26947"/>
                    <a:pt x="711" y="27706"/>
                    <a:pt x="205" y="28370"/>
                  </a:cubicBezTo>
                  <a:cubicBezTo>
                    <a:pt x="47" y="28559"/>
                    <a:pt x="32" y="28781"/>
                    <a:pt x="32" y="29017"/>
                  </a:cubicBezTo>
                  <a:cubicBezTo>
                    <a:pt x="15" y="29792"/>
                    <a:pt x="0" y="30566"/>
                    <a:pt x="0" y="31356"/>
                  </a:cubicBezTo>
                  <a:cubicBezTo>
                    <a:pt x="0" y="31531"/>
                    <a:pt x="47" y="31720"/>
                    <a:pt x="110" y="31878"/>
                  </a:cubicBezTo>
                  <a:cubicBezTo>
                    <a:pt x="331" y="32353"/>
                    <a:pt x="395" y="32842"/>
                    <a:pt x="316" y="33348"/>
                  </a:cubicBezTo>
                  <a:cubicBezTo>
                    <a:pt x="285" y="33664"/>
                    <a:pt x="300" y="33996"/>
                    <a:pt x="300" y="34312"/>
                  </a:cubicBezTo>
                  <a:cubicBezTo>
                    <a:pt x="300" y="34597"/>
                    <a:pt x="331" y="34897"/>
                    <a:pt x="521" y="35103"/>
                  </a:cubicBezTo>
                  <a:cubicBezTo>
                    <a:pt x="790" y="35387"/>
                    <a:pt x="854" y="35735"/>
                    <a:pt x="980" y="36066"/>
                  </a:cubicBezTo>
                  <a:cubicBezTo>
                    <a:pt x="1057" y="36298"/>
                    <a:pt x="1207" y="36456"/>
                    <a:pt x="1440" y="36456"/>
                  </a:cubicBezTo>
                  <a:cubicBezTo>
                    <a:pt x="1493" y="36456"/>
                    <a:pt x="1550" y="36448"/>
                    <a:pt x="1612" y="36430"/>
                  </a:cubicBezTo>
                  <a:cubicBezTo>
                    <a:pt x="1642" y="36424"/>
                    <a:pt x="1670" y="36421"/>
                    <a:pt x="1697" y="36421"/>
                  </a:cubicBezTo>
                  <a:cubicBezTo>
                    <a:pt x="1874" y="36421"/>
                    <a:pt x="1998" y="36548"/>
                    <a:pt x="2038" y="36698"/>
                  </a:cubicBezTo>
                  <a:cubicBezTo>
                    <a:pt x="2181" y="37267"/>
                    <a:pt x="2434" y="37821"/>
                    <a:pt x="2371" y="38437"/>
                  </a:cubicBezTo>
                  <a:cubicBezTo>
                    <a:pt x="2371" y="38485"/>
                    <a:pt x="2291" y="38548"/>
                    <a:pt x="2228" y="38595"/>
                  </a:cubicBezTo>
                  <a:cubicBezTo>
                    <a:pt x="2226" y="38597"/>
                    <a:pt x="2223" y="38598"/>
                    <a:pt x="2218" y="38598"/>
                  </a:cubicBezTo>
                  <a:cubicBezTo>
                    <a:pt x="2192" y="38598"/>
                    <a:pt x="2131" y="38559"/>
                    <a:pt x="2118" y="38532"/>
                  </a:cubicBezTo>
                  <a:cubicBezTo>
                    <a:pt x="1897" y="38137"/>
                    <a:pt x="1691" y="37726"/>
                    <a:pt x="1486" y="37315"/>
                  </a:cubicBezTo>
                  <a:cubicBezTo>
                    <a:pt x="1466" y="37277"/>
                    <a:pt x="1416" y="37259"/>
                    <a:pt x="1357" y="37259"/>
                  </a:cubicBezTo>
                  <a:cubicBezTo>
                    <a:pt x="1272" y="37259"/>
                    <a:pt x="1169" y="37297"/>
                    <a:pt x="1122" y="37362"/>
                  </a:cubicBezTo>
                  <a:cubicBezTo>
                    <a:pt x="995" y="37537"/>
                    <a:pt x="837" y="37741"/>
                    <a:pt x="885" y="37979"/>
                  </a:cubicBezTo>
                  <a:cubicBezTo>
                    <a:pt x="980" y="38517"/>
                    <a:pt x="1043" y="39086"/>
                    <a:pt x="1265" y="39575"/>
                  </a:cubicBezTo>
                  <a:cubicBezTo>
                    <a:pt x="1564" y="40239"/>
                    <a:pt x="1928" y="40887"/>
                    <a:pt x="2466" y="41408"/>
                  </a:cubicBezTo>
                  <a:cubicBezTo>
                    <a:pt x="2765" y="41709"/>
                    <a:pt x="2972" y="42040"/>
                    <a:pt x="3098" y="42436"/>
                  </a:cubicBezTo>
                  <a:cubicBezTo>
                    <a:pt x="3145" y="42578"/>
                    <a:pt x="3130" y="42721"/>
                    <a:pt x="3193" y="42831"/>
                  </a:cubicBezTo>
                  <a:cubicBezTo>
                    <a:pt x="3492" y="43353"/>
                    <a:pt x="3809" y="43859"/>
                    <a:pt x="4109" y="44364"/>
                  </a:cubicBezTo>
                  <a:cubicBezTo>
                    <a:pt x="4283" y="44681"/>
                    <a:pt x="4489" y="44997"/>
                    <a:pt x="4630" y="45328"/>
                  </a:cubicBezTo>
                  <a:cubicBezTo>
                    <a:pt x="4963" y="46087"/>
                    <a:pt x="5389" y="46782"/>
                    <a:pt x="5974" y="47383"/>
                  </a:cubicBezTo>
                  <a:cubicBezTo>
                    <a:pt x="6116" y="47509"/>
                    <a:pt x="6196" y="47667"/>
                    <a:pt x="6243" y="47857"/>
                  </a:cubicBezTo>
                  <a:cubicBezTo>
                    <a:pt x="6291" y="48015"/>
                    <a:pt x="6385" y="48189"/>
                    <a:pt x="6495" y="48331"/>
                  </a:cubicBezTo>
                  <a:cubicBezTo>
                    <a:pt x="6954" y="49043"/>
                    <a:pt x="7745" y="49374"/>
                    <a:pt x="8360" y="49911"/>
                  </a:cubicBezTo>
                  <a:cubicBezTo>
                    <a:pt x="9087" y="50101"/>
                    <a:pt x="9625" y="50607"/>
                    <a:pt x="10225" y="51034"/>
                  </a:cubicBezTo>
                  <a:cubicBezTo>
                    <a:pt x="11616" y="51998"/>
                    <a:pt x="12976" y="53009"/>
                    <a:pt x="14478" y="53816"/>
                  </a:cubicBezTo>
                  <a:cubicBezTo>
                    <a:pt x="14714" y="53942"/>
                    <a:pt x="14935" y="54100"/>
                    <a:pt x="15188" y="54242"/>
                  </a:cubicBezTo>
                  <a:cubicBezTo>
                    <a:pt x="15473" y="54400"/>
                    <a:pt x="15694" y="54606"/>
                    <a:pt x="15837" y="54906"/>
                  </a:cubicBezTo>
                  <a:cubicBezTo>
                    <a:pt x="15995" y="55207"/>
                    <a:pt x="16263" y="55365"/>
                    <a:pt x="16595" y="55460"/>
                  </a:cubicBezTo>
                  <a:cubicBezTo>
                    <a:pt x="17211" y="55649"/>
                    <a:pt x="17797" y="55886"/>
                    <a:pt x="18318" y="56297"/>
                  </a:cubicBezTo>
                  <a:cubicBezTo>
                    <a:pt x="18412" y="56376"/>
                    <a:pt x="18539" y="56455"/>
                    <a:pt x="18682" y="56471"/>
                  </a:cubicBezTo>
                  <a:cubicBezTo>
                    <a:pt x="19820" y="56692"/>
                    <a:pt x="20736" y="57451"/>
                    <a:pt x="21843" y="57782"/>
                  </a:cubicBezTo>
                  <a:cubicBezTo>
                    <a:pt x="22001" y="57830"/>
                    <a:pt x="22127" y="58004"/>
                    <a:pt x="22127" y="58210"/>
                  </a:cubicBezTo>
                  <a:cubicBezTo>
                    <a:pt x="22127" y="58288"/>
                    <a:pt x="22159" y="58399"/>
                    <a:pt x="22222" y="58431"/>
                  </a:cubicBezTo>
                  <a:cubicBezTo>
                    <a:pt x="22332" y="58509"/>
                    <a:pt x="22459" y="58573"/>
                    <a:pt x="22585" y="58604"/>
                  </a:cubicBezTo>
                  <a:cubicBezTo>
                    <a:pt x="23312" y="58857"/>
                    <a:pt x="24119" y="58920"/>
                    <a:pt x="24719" y="59521"/>
                  </a:cubicBezTo>
                  <a:cubicBezTo>
                    <a:pt x="24734" y="59537"/>
                    <a:pt x="24798" y="59552"/>
                    <a:pt x="24846" y="59552"/>
                  </a:cubicBezTo>
                  <a:cubicBezTo>
                    <a:pt x="25398" y="59647"/>
                    <a:pt x="25889" y="59885"/>
                    <a:pt x="26363" y="60185"/>
                  </a:cubicBezTo>
                  <a:cubicBezTo>
                    <a:pt x="26553" y="60296"/>
                    <a:pt x="26789" y="60328"/>
                    <a:pt x="27010" y="60374"/>
                  </a:cubicBezTo>
                  <a:cubicBezTo>
                    <a:pt x="27860" y="60553"/>
                    <a:pt x="28695" y="60788"/>
                    <a:pt x="29556" y="60788"/>
                  </a:cubicBezTo>
                  <a:cubicBezTo>
                    <a:pt x="29608" y="60788"/>
                    <a:pt x="29661" y="60787"/>
                    <a:pt x="29714" y="60785"/>
                  </a:cubicBezTo>
                  <a:cubicBezTo>
                    <a:pt x="30256" y="60930"/>
                    <a:pt x="30804" y="60971"/>
                    <a:pt x="31354" y="60971"/>
                  </a:cubicBezTo>
                  <a:cubicBezTo>
                    <a:pt x="31765" y="60971"/>
                    <a:pt x="32178" y="60948"/>
                    <a:pt x="32590" y="60928"/>
                  </a:cubicBezTo>
                  <a:lnTo>
                    <a:pt x="33001" y="60928"/>
                  </a:lnTo>
                  <a:cubicBezTo>
                    <a:pt x="35340" y="60928"/>
                    <a:pt x="37679" y="60928"/>
                    <a:pt x="40019" y="60912"/>
                  </a:cubicBezTo>
                  <a:cubicBezTo>
                    <a:pt x="40420" y="60912"/>
                    <a:pt x="40821" y="60892"/>
                    <a:pt x="41223" y="60892"/>
                  </a:cubicBezTo>
                  <a:cubicBezTo>
                    <a:pt x="41327" y="60892"/>
                    <a:pt x="41432" y="60893"/>
                    <a:pt x="41536" y="60897"/>
                  </a:cubicBezTo>
                  <a:cubicBezTo>
                    <a:pt x="41759" y="60906"/>
                    <a:pt x="41981" y="60911"/>
                    <a:pt x="42203" y="60911"/>
                  </a:cubicBezTo>
                  <a:cubicBezTo>
                    <a:pt x="43493" y="60911"/>
                    <a:pt x="44765" y="60747"/>
                    <a:pt x="45993" y="60343"/>
                  </a:cubicBezTo>
                  <a:cubicBezTo>
                    <a:pt x="46025" y="60233"/>
                    <a:pt x="46088" y="60153"/>
                    <a:pt x="46088" y="60075"/>
                  </a:cubicBezTo>
                  <a:cubicBezTo>
                    <a:pt x="46071" y="59521"/>
                    <a:pt x="46419" y="59221"/>
                    <a:pt x="46878" y="59095"/>
                  </a:cubicBezTo>
                  <a:cubicBezTo>
                    <a:pt x="47462" y="58937"/>
                    <a:pt x="48063" y="58905"/>
                    <a:pt x="48632" y="58747"/>
                  </a:cubicBezTo>
                  <a:cubicBezTo>
                    <a:pt x="49249" y="58557"/>
                    <a:pt x="49818" y="58273"/>
                    <a:pt x="50434" y="58115"/>
                  </a:cubicBezTo>
                  <a:cubicBezTo>
                    <a:pt x="50659" y="58058"/>
                    <a:pt x="50860" y="57876"/>
                    <a:pt x="51058" y="57736"/>
                  </a:cubicBezTo>
                  <a:lnTo>
                    <a:pt x="51058" y="57736"/>
                  </a:lnTo>
                  <a:cubicBezTo>
                    <a:pt x="50793" y="57778"/>
                    <a:pt x="50528" y="57823"/>
                    <a:pt x="50275" y="57894"/>
                  </a:cubicBezTo>
                  <a:cubicBezTo>
                    <a:pt x="50082" y="57929"/>
                    <a:pt x="49889" y="57993"/>
                    <a:pt x="49689" y="57993"/>
                  </a:cubicBezTo>
                  <a:cubicBezTo>
                    <a:pt x="49628" y="57993"/>
                    <a:pt x="49565" y="57987"/>
                    <a:pt x="49502" y="57972"/>
                  </a:cubicBezTo>
                  <a:cubicBezTo>
                    <a:pt x="49485" y="58004"/>
                    <a:pt x="49470" y="58067"/>
                    <a:pt x="49438" y="58083"/>
                  </a:cubicBezTo>
                  <a:cubicBezTo>
                    <a:pt x="48908" y="58361"/>
                    <a:pt x="48167" y="58528"/>
                    <a:pt x="47485" y="58528"/>
                  </a:cubicBezTo>
                  <a:cubicBezTo>
                    <a:pt x="47354" y="58528"/>
                    <a:pt x="47224" y="58522"/>
                    <a:pt x="47099" y="58509"/>
                  </a:cubicBezTo>
                  <a:cubicBezTo>
                    <a:pt x="47068" y="58509"/>
                    <a:pt x="46988" y="58446"/>
                    <a:pt x="47004" y="58446"/>
                  </a:cubicBezTo>
                  <a:cubicBezTo>
                    <a:pt x="47036" y="58368"/>
                    <a:pt x="47068" y="58273"/>
                    <a:pt x="47114" y="58256"/>
                  </a:cubicBezTo>
                  <a:cubicBezTo>
                    <a:pt x="47764" y="58088"/>
                    <a:pt x="48413" y="57952"/>
                    <a:pt x="49079" y="57952"/>
                  </a:cubicBezTo>
                  <a:cubicBezTo>
                    <a:pt x="49224" y="57952"/>
                    <a:pt x="49370" y="57958"/>
                    <a:pt x="49517" y="57972"/>
                  </a:cubicBezTo>
                  <a:cubicBezTo>
                    <a:pt x="49565" y="57909"/>
                    <a:pt x="49596" y="57799"/>
                    <a:pt x="49660" y="57767"/>
                  </a:cubicBezTo>
                  <a:cubicBezTo>
                    <a:pt x="49849" y="57641"/>
                    <a:pt x="50054" y="57514"/>
                    <a:pt x="50275" y="57451"/>
                  </a:cubicBezTo>
                  <a:cubicBezTo>
                    <a:pt x="50718" y="57340"/>
                    <a:pt x="51097" y="57055"/>
                    <a:pt x="51525" y="56929"/>
                  </a:cubicBezTo>
                  <a:cubicBezTo>
                    <a:pt x="51967" y="56802"/>
                    <a:pt x="52425" y="56739"/>
                    <a:pt x="52867" y="56629"/>
                  </a:cubicBezTo>
                  <a:cubicBezTo>
                    <a:pt x="53137" y="56566"/>
                    <a:pt x="53421" y="56518"/>
                    <a:pt x="53658" y="56408"/>
                  </a:cubicBezTo>
                  <a:cubicBezTo>
                    <a:pt x="54117" y="56187"/>
                    <a:pt x="54574" y="55981"/>
                    <a:pt x="55065" y="55871"/>
                  </a:cubicBezTo>
                  <a:cubicBezTo>
                    <a:pt x="55428" y="55791"/>
                    <a:pt x="55744" y="55586"/>
                    <a:pt x="55965" y="55270"/>
                  </a:cubicBezTo>
                  <a:cubicBezTo>
                    <a:pt x="56077" y="55127"/>
                    <a:pt x="56171" y="54969"/>
                    <a:pt x="56298" y="54843"/>
                  </a:cubicBezTo>
                  <a:cubicBezTo>
                    <a:pt x="57151" y="54006"/>
                    <a:pt x="57988" y="53184"/>
                    <a:pt x="58732" y="52251"/>
                  </a:cubicBezTo>
                  <a:cubicBezTo>
                    <a:pt x="59063" y="51840"/>
                    <a:pt x="59474" y="51572"/>
                    <a:pt x="59933" y="51350"/>
                  </a:cubicBezTo>
                  <a:cubicBezTo>
                    <a:pt x="60043" y="51287"/>
                    <a:pt x="60186" y="51207"/>
                    <a:pt x="60249" y="51097"/>
                  </a:cubicBezTo>
                  <a:cubicBezTo>
                    <a:pt x="60580" y="50480"/>
                    <a:pt x="61071" y="50006"/>
                    <a:pt x="61450" y="49437"/>
                  </a:cubicBezTo>
                  <a:cubicBezTo>
                    <a:pt x="62114" y="48489"/>
                    <a:pt x="62651" y="47477"/>
                    <a:pt x="62477" y="46245"/>
                  </a:cubicBezTo>
                  <a:cubicBezTo>
                    <a:pt x="62414" y="45755"/>
                    <a:pt x="62477" y="45250"/>
                    <a:pt x="62620" y="44744"/>
                  </a:cubicBezTo>
                  <a:cubicBezTo>
                    <a:pt x="62698" y="44491"/>
                    <a:pt x="62715" y="44206"/>
                    <a:pt x="62778" y="43937"/>
                  </a:cubicBezTo>
                  <a:cubicBezTo>
                    <a:pt x="62809" y="43764"/>
                    <a:pt x="62809" y="43558"/>
                    <a:pt x="62888" y="43416"/>
                  </a:cubicBezTo>
                  <a:cubicBezTo>
                    <a:pt x="63284" y="42816"/>
                    <a:pt x="63315" y="42104"/>
                    <a:pt x="63583" y="41471"/>
                  </a:cubicBezTo>
                  <a:cubicBezTo>
                    <a:pt x="63773" y="40997"/>
                    <a:pt x="63789" y="40492"/>
                    <a:pt x="63678" y="39986"/>
                  </a:cubicBezTo>
                  <a:cubicBezTo>
                    <a:pt x="63647" y="39813"/>
                    <a:pt x="63583" y="39606"/>
                    <a:pt x="63647" y="39448"/>
                  </a:cubicBezTo>
                  <a:cubicBezTo>
                    <a:pt x="63789" y="39054"/>
                    <a:pt x="63678" y="38753"/>
                    <a:pt x="63457" y="38422"/>
                  </a:cubicBezTo>
                  <a:cubicBezTo>
                    <a:pt x="63362" y="38279"/>
                    <a:pt x="63347" y="38074"/>
                    <a:pt x="63520" y="37931"/>
                  </a:cubicBezTo>
                  <a:cubicBezTo>
                    <a:pt x="63663" y="37805"/>
                    <a:pt x="63773" y="37663"/>
                    <a:pt x="63789" y="37473"/>
                  </a:cubicBezTo>
                  <a:cubicBezTo>
                    <a:pt x="63789" y="37189"/>
                    <a:pt x="63758" y="36920"/>
                    <a:pt x="63805" y="36652"/>
                  </a:cubicBezTo>
                  <a:cubicBezTo>
                    <a:pt x="63979" y="35592"/>
                    <a:pt x="63947" y="34549"/>
                    <a:pt x="63789" y="33491"/>
                  </a:cubicBezTo>
                  <a:cubicBezTo>
                    <a:pt x="63710" y="33000"/>
                    <a:pt x="63710" y="32494"/>
                    <a:pt x="63899" y="32005"/>
                  </a:cubicBezTo>
                  <a:cubicBezTo>
                    <a:pt x="64042" y="31609"/>
                    <a:pt x="64074" y="31198"/>
                    <a:pt x="64074" y="30787"/>
                  </a:cubicBezTo>
                  <a:cubicBezTo>
                    <a:pt x="64089" y="30092"/>
                    <a:pt x="64057" y="29413"/>
                    <a:pt x="63994" y="28733"/>
                  </a:cubicBezTo>
                  <a:cubicBezTo>
                    <a:pt x="63899" y="27816"/>
                    <a:pt x="63663" y="26916"/>
                    <a:pt x="63726" y="25999"/>
                  </a:cubicBezTo>
                  <a:cubicBezTo>
                    <a:pt x="63789" y="25209"/>
                    <a:pt x="63647" y="24450"/>
                    <a:pt x="63520" y="23675"/>
                  </a:cubicBezTo>
                  <a:cubicBezTo>
                    <a:pt x="63473" y="23407"/>
                    <a:pt x="63410" y="23138"/>
                    <a:pt x="63252" y="22901"/>
                  </a:cubicBezTo>
                  <a:cubicBezTo>
                    <a:pt x="62983" y="22474"/>
                    <a:pt x="62825" y="22000"/>
                    <a:pt x="62698" y="21510"/>
                  </a:cubicBezTo>
                  <a:cubicBezTo>
                    <a:pt x="62667" y="21399"/>
                    <a:pt x="62730" y="21241"/>
                    <a:pt x="62793" y="21131"/>
                  </a:cubicBezTo>
                  <a:cubicBezTo>
                    <a:pt x="63031" y="20767"/>
                    <a:pt x="63046" y="20767"/>
                    <a:pt x="62983" y="20594"/>
                  </a:cubicBezTo>
                  <a:cubicBezTo>
                    <a:pt x="62635" y="19803"/>
                    <a:pt x="62462" y="18933"/>
                    <a:pt x="62256" y="18096"/>
                  </a:cubicBezTo>
                  <a:cubicBezTo>
                    <a:pt x="62129" y="17574"/>
                    <a:pt x="61813" y="16895"/>
                    <a:pt x="61482" y="16516"/>
                  </a:cubicBezTo>
                  <a:cubicBezTo>
                    <a:pt x="61324" y="16341"/>
                    <a:pt x="61197" y="16152"/>
                    <a:pt x="61071" y="15947"/>
                  </a:cubicBezTo>
                  <a:cubicBezTo>
                    <a:pt x="60928" y="15726"/>
                    <a:pt x="60818" y="15456"/>
                    <a:pt x="60644" y="15251"/>
                  </a:cubicBezTo>
                  <a:cubicBezTo>
                    <a:pt x="59996" y="14493"/>
                    <a:pt x="59379" y="13686"/>
                    <a:pt x="58700" y="12959"/>
                  </a:cubicBezTo>
                  <a:cubicBezTo>
                    <a:pt x="58494" y="12738"/>
                    <a:pt x="58589" y="12548"/>
                    <a:pt x="58669" y="12295"/>
                  </a:cubicBezTo>
                  <a:cubicBezTo>
                    <a:pt x="57246" y="11016"/>
                    <a:pt x="55997" y="9545"/>
                    <a:pt x="54827" y="7996"/>
                  </a:cubicBezTo>
                  <a:lnTo>
                    <a:pt x="53990" y="7996"/>
                  </a:lnTo>
                  <a:cubicBezTo>
                    <a:pt x="53626" y="7996"/>
                    <a:pt x="53436" y="8234"/>
                    <a:pt x="53278" y="8582"/>
                  </a:cubicBezTo>
                  <a:cubicBezTo>
                    <a:pt x="52979" y="8565"/>
                    <a:pt x="52663" y="8550"/>
                    <a:pt x="52362" y="8519"/>
                  </a:cubicBezTo>
                  <a:cubicBezTo>
                    <a:pt x="52283" y="8502"/>
                    <a:pt x="52188" y="8424"/>
                    <a:pt x="52172" y="8344"/>
                  </a:cubicBezTo>
                  <a:cubicBezTo>
                    <a:pt x="52140" y="8281"/>
                    <a:pt x="52188" y="8154"/>
                    <a:pt x="52235" y="8108"/>
                  </a:cubicBezTo>
                  <a:cubicBezTo>
                    <a:pt x="52393" y="7918"/>
                    <a:pt x="52599" y="7838"/>
                    <a:pt x="52836" y="7838"/>
                  </a:cubicBezTo>
                  <a:cubicBezTo>
                    <a:pt x="53137" y="7838"/>
                    <a:pt x="53342" y="7633"/>
                    <a:pt x="53548" y="7459"/>
                  </a:cubicBezTo>
                  <a:cubicBezTo>
                    <a:pt x="53658" y="7349"/>
                    <a:pt x="53626" y="7001"/>
                    <a:pt x="53500" y="6953"/>
                  </a:cubicBezTo>
                  <a:cubicBezTo>
                    <a:pt x="53247" y="6875"/>
                    <a:pt x="52994" y="6764"/>
                    <a:pt x="52726" y="6732"/>
                  </a:cubicBezTo>
                  <a:cubicBezTo>
                    <a:pt x="52591" y="6709"/>
                    <a:pt x="52453" y="6705"/>
                    <a:pt x="52314" y="6705"/>
                  </a:cubicBezTo>
                  <a:cubicBezTo>
                    <a:pt x="52248" y="6705"/>
                    <a:pt x="52182" y="6706"/>
                    <a:pt x="52116" y="6706"/>
                  </a:cubicBezTo>
                  <a:cubicBezTo>
                    <a:pt x="52045" y="6706"/>
                    <a:pt x="51974" y="6705"/>
                    <a:pt x="51904" y="6700"/>
                  </a:cubicBezTo>
                  <a:cubicBezTo>
                    <a:pt x="51588" y="6700"/>
                    <a:pt x="51493" y="6622"/>
                    <a:pt x="51445" y="6321"/>
                  </a:cubicBezTo>
                  <a:cubicBezTo>
                    <a:pt x="51350" y="5720"/>
                    <a:pt x="51240" y="5562"/>
                    <a:pt x="50766" y="5484"/>
                  </a:cubicBezTo>
                  <a:cubicBezTo>
                    <a:pt x="50402" y="5404"/>
                    <a:pt x="50054" y="5358"/>
                    <a:pt x="49691" y="5278"/>
                  </a:cubicBezTo>
                  <a:cubicBezTo>
                    <a:pt x="49183" y="5155"/>
                    <a:pt x="48795" y="4912"/>
                    <a:pt x="48454" y="4549"/>
                  </a:cubicBezTo>
                  <a:lnTo>
                    <a:pt x="48454" y="4549"/>
                  </a:lnTo>
                  <a:cubicBezTo>
                    <a:pt x="48456" y="4549"/>
                    <a:pt x="48457" y="4550"/>
                    <a:pt x="48459" y="4551"/>
                  </a:cubicBezTo>
                  <a:lnTo>
                    <a:pt x="48427" y="4519"/>
                  </a:lnTo>
                  <a:lnTo>
                    <a:pt x="48427" y="4519"/>
                  </a:lnTo>
                  <a:cubicBezTo>
                    <a:pt x="48436" y="4529"/>
                    <a:pt x="48445" y="4539"/>
                    <a:pt x="48454" y="4549"/>
                  </a:cubicBezTo>
                  <a:lnTo>
                    <a:pt x="48454" y="4549"/>
                  </a:lnTo>
                  <a:cubicBezTo>
                    <a:pt x="48046" y="4343"/>
                    <a:pt x="47793" y="3935"/>
                    <a:pt x="47352" y="3777"/>
                  </a:cubicBezTo>
                  <a:cubicBezTo>
                    <a:pt x="46878" y="3619"/>
                    <a:pt x="46404" y="3461"/>
                    <a:pt x="45945" y="3271"/>
                  </a:cubicBezTo>
                  <a:cubicBezTo>
                    <a:pt x="45487" y="3082"/>
                    <a:pt x="45045" y="2844"/>
                    <a:pt x="44570" y="2654"/>
                  </a:cubicBezTo>
                  <a:cubicBezTo>
                    <a:pt x="44238" y="2513"/>
                    <a:pt x="43890" y="2386"/>
                    <a:pt x="43542" y="2275"/>
                  </a:cubicBezTo>
                  <a:cubicBezTo>
                    <a:pt x="43176" y="2153"/>
                    <a:pt x="42814" y="2084"/>
                    <a:pt x="42447" y="2084"/>
                  </a:cubicBezTo>
                  <a:cubicBezTo>
                    <a:pt x="42149" y="2084"/>
                    <a:pt x="41847" y="2129"/>
                    <a:pt x="41536" y="2228"/>
                  </a:cubicBezTo>
                  <a:cubicBezTo>
                    <a:pt x="41062" y="2370"/>
                    <a:pt x="40603" y="2576"/>
                    <a:pt x="40145" y="2765"/>
                  </a:cubicBezTo>
                  <a:cubicBezTo>
                    <a:pt x="40115" y="2778"/>
                    <a:pt x="40088" y="2783"/>
                    <a:pt x="40064" y="2783"/>
                  </a:cubicBezTo>
                  <a:cubicBezTo>
                    <a:pt x="39965" y="2783"/>
                    <a:pt x="39924" y="2684"/>
                    <a:pt x="39924" y="2544"/>
                  </a:cubicBezTo>
                  <a:cubicBezTo>
                    <a:pt x="39924" y="2386"/>
                    <a:pt x="39781" y="2323"/>
                    <a:pt x="39639" y="2323"/>
                  </a:cubicBezTo>
                  <a:cubicBezTo>
                    <a:pt x="39513" y="2338"/>
                    <a:pt x="39370" y="2355"/>
                    <a:pt x="39244" y="2418"/>
                  </a:cubicBezTo>
                  <a:cubicBezTo>
                    <a:pt x="39017" y="2521"/>
                    <a:pt x="38798" y="2570"/>
                    <a:pt x="38568" y="2570"/>
                  </a:cubicBezTo>
                  <a:cubicBezTo>
                    <a:pt x="38445" y="2570"/>
                    <a:pt x="38318" y="2556"/>
                    <a:pt x="38185" y="2528"/>
                  </a:cubicBezTo>
                  <a:cubicBezTo>
                    <a:pt x="37521" y="2401"/>
                    <a:pt x="36858" y="2212"/>
                    <a:pt x="36162" y="2212"/>
                  </a:cubicBezTo>
                  <a:cubicBezTo>
                    <a:pt x="35893" y="2212"/>
                    <a:pt x="35640" y="2102"/>
                    <a:pt x="35372" y="2022"/>
                  </a:cubicBezTo>
                  <a:cubicBezTo>
                    <a:pt x="35340" y="2007"/>
                    <a:pt x="35324" y="1832"/>
                    <a:pt x="35355" y="1801"/>
                  </a:cubicBezTo>
                  <a:cubicBezTo>
                    <a:pt x="35607" y="1612"/>
                    <a:pt x="35483" y="1408"/>
                    <a:pt x="35405" y="1203"/>
                  </a:cubicBezTo>
                  <a:lnTo>
                    <a:pt x="35405" y="1203"/>
                  </a:lnTo>
                  <a:cubicBezTo>
                    <a:pt x="35344" y="1146"/>
                    <a:pt x="35274" y="1100"/>
                    <a:pt x="35229" y="1027"/>
                  </a:cubicBezTo>
                  <a:cubicBezTo>
                    <a:pt x="35103" y="852"/>
                    <a:pt x="35103" y="806"/>
                    <a:pt x="35309" y="742"/>
                  </a:cubicBezTo>
                  <a:cubicBezTo>
                    <a:pt x="35545" y="648"/>
                    <a:pt x="35545" y="648"/>
                    <a:pt x="35625" y="473"/>
                  </a:cubicBezTo>
                  <a:cubicBezTo>
                    <a:pt x="34628" y="395"/>
                    <a:pt x="33617" y="300"/>
                    <a:pt x="32622" y="220"/>
                  </a:cubicBezTo>
                  <a:cubicBezTo>
                    <a:pt x="32500" y="210"/>
                    <a:pt x="32379" y="203"/>
                    <a:pt x="32259" y="203"/>
                  </a:cubicBezTo>
                  <a:cubicBezTo>
                    <a:pt x="32017" y="203"/>
                    <a:pt x="31779" y="231"/>
                    <a:pt x="31547" y="315"/>
                  </a:cubicBezTo>
                  <a:cubicBezTo>
                    <a:pt x="31461" y="344"/>
                    <a:pt x="31384" y="356"/>
                    <a:pt x="31308" y="356"/>
                  </a:cubicBezTo>
                  <a:cubicBezTo>
                    <a:pt x="31176" y="356"/>
                    <a:pt x="31050" y="318"/>
                    <a:pt x="30898" y="268"/>
                  </a:cubicBezTo>
                  <a:cubicBezTo>
                    <a:pt x="30567" y="142"/>
                    <a:pt x="30203" y="94"/>
                    <a:pt x="29840" y="31"/>
                  </a:cubicBezTo>
                  <a:cubicBezTo>
                    <a:pt x="29745" y="13"/>
                    <a:pt x="29640" y="1"/>
                    <a:pt x="295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6"/>
            <p:cNvSpPr/>
            <p:nvPr/>
          </p:nvSpPr>
          <p:spPr>
            <a:xfrm>
              <a:off x="6362739" y="4584260"/>
              <a:ext cx="121341" cy="16450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26"/>
          <p:cNvSpPr/>
          <p:nvPr/>
        </p:nvSpPr>
        <p:spPr>
          <a:xfrm rot="379797">
            <a:off x="-572657" y="4220160"/>
            <a:ext cx="1882741" cy="1074142"/>
          </a:xfrm>
          <a:custGeom>
            <a:rect b="b" l="l" r="r" t="t"/>
            <a:pathLst>
              <a:path extrusionOk="0" h="36406" w="50753">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6"/>
          <p:cNvSpPr/>
          <p:nvPr/>
        </p:nvSpPr>
        <p:spPr>
          <a:xfrm>
            <a:off x="6045150" y="-1454659"/>
            <a:ext cx="3468460" cy="2345730"/>
          </a:xfrm>
          <a:custGeom>
            <a:rect b="b" l="l" r="r" t="t"/>
            <a:pathLst>
              <a:path extrusionOk="0" h="36406" w="50753">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4">
    <p:bg>
      <p:bgPr>
        <a:solidFill>
          <a:schemeClr val="dk2"/>
        </a:solidFill>
      </p:bgPr>
    </p:bg>
    <p:spTree>
      <p:nvGrpSpPr>
        <p:cNvPr id="173" name="Shape 173"/>
        <p:cNvGrpSpPr/>
        <p:nvPr/>
      </p:nvGrpSpPr>
      <p:grpSpPr>
        <a:xfrm>
          <a:off x="0" y="0"/>
          <a:ext cx="0" cy="0"/>
          <a:chOff x="0" y="0"/>
          <a:chExt cx="0" cy="0"/>
        </a:xfrm>
      </p:grpSpPr>
      <p:sp>
        <p:nvSpPr>
          <p:cNvPr id="174" name="Google Shape;174;p27"/>
          <p:cNvSpPr/>
          <p:nvPr/>
        </p:nvSpPr>
        <p:spPr>
          <a:xfrm>
            <a:off x="60000" y="3888422"/>
            <a:ext cx="1851876" cy="1743867"/>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p:nvPr/>
        </p:nvSpPr>
        <p:spPr>
          <a:xfrm>
            <a:off x="4687850" y="-154650"/>
            <a:ext cx="1474292" cy="1388305"/>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p:nvPr/>
        </p:nvSpPr>
        <p:spPr>
          <a:xfrm>
            <a:off x="8215750" y="4324975"/>
            <a:ext cx="550852" cy="518724"/>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18" name="Shape 18"/>
        <p:cNvGrpSpPr/>
        <p:nvPr/>
      </p:nvGrpSpPr>
      <p:grpSpPr>
        <a:xfrm>
          <a:off x="0" y="0"/>
          <a:ext cx="0" cy="0"/>
          <a:chOff x="0" y="0"/>
          <a:chExt cx="0" cy="0"/>
        </a:xfrm>
      </p:grpSpPr>
      <p:sp>
        <p:nvSpPr>
          <p:cNvPr id="19" name="Google Shape;19;p4"/>
          <p:cNvSpPr txBox="1"/>
          <p:nvPr>
            <p:ph type="title"/>
          </p:nvPr>
        </p:nvSpPr>
        <p:spPr>
          <a:xfrm>
            <a:off x="713225" y="539500"/>
            <a:ext cx="7717500" cy="5649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solidFill>
                  <a:schemeClr val="accent5"/>
                </a:solidFill>
                <a:latin typeface="EB Garamond"/>
                <a:ea typeface="EB Garamond"/>
                <a:cs typeface="EB Garamond"/>
                <a:sym typeface="EB Garamo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713225" y="1237560"/>
            <a:ext cx="7717500" cy="3371100"/>
          </a:xfrm>
          <a:prstGeom prst="rect">
            <a:avLst/>
          </a:prstGeom>
        </p:spPr>
        <p:txBody>
          <a:bodyPr anchorCtr="0" anchor="t" bIns="91425" lIns="91425" spcFirstLastPara="1" rIns="91425" wrap="square" tIns="91425">
            <a:noAutofit/>
          </a:bodyPr>
          <a:lstStyle>
            <a:lvl1pPr indent="-317500" lvl="0" marL="457200">
              <a:lnSpc>
                <a:spcPct val="90000"/>
              </a:lnSpc>
              <a:spcBef>
                <a:spcPts val="0"/>
              </a:spcBef>
              <a:spcAft>
                <a:spcPts val="0"/>
              </a:spcAft>
              <a:buClr>
                <a:srgbClr val="461A34"/>
              </a:buClr>
              <a:buSzPts val="1400"/>
              <a:buFont typeface="Nunito Sans"/>
              <a:buAutoNum type="arabicPeriod"/>
              <a:defRPr sz="1300">
                <a:solidFill>
                  <a:schemeClr val="lt2"/>
                </a:solidFill>
                <a:latin typeface="Nunito"/>
                <a:ea typeface="Nunito"/>
                <a:cs typeface="Nunito"/>
                <a:sym typeface="Nunito"/>
              </a:defRPr>
            </a:lvl1pPr>
            <a:lvl2pPr indent="-317500" lvl="1" marL="914400">
              <a:spcBef>
                <a:spcPts val="0"/>
              </a:spcBef>
              <a:spcAft>
                <a:spcPts val="0"/>
              </a:spcAft>
              <a:buClr>
                <a:srgbClr val="461A34"/>
              </a:buClr>
              <a:buSzPts val="1400"/>
              <a:buFont typeface="Nunito Sans"/>
              <a:buAutoNum type="alphaLcPeriod"/>
              <a:defRPr>
                <a:solidFill>
                  <a:schemeClr val="lt2"/>
                </a:solidFill>
              </a:defRPr>
            </a:lvl2pPr>
            <a:lvl3pPr indent="-317500" lvl="2" marL="1371600">
              <a:spcBef>
                <a:spcPts val="1600"/>
              </a:spcBef>
              <a:spcAft>
                <a:spcPts val="0"/>
              </a:spcAft>
              <a:buClr>
                <a:srgbClr val="461A34"/>
              </a:buClr>
              <a:buSzPts val="1400"/>
              <a:buFont typeface="Nunito Sans"/>
              <a:buAutoNum type="romanLcPeriod"/>
              <a:defRPr>
                <a:solidFill>
                  <a:schemeClr val="lt2"/>
                </a:solidFill>
              </a:defRPr>
            </a:lvl3pPr>
            <a:lvl4pPr indent="-317500" lvl="3" marL="1828800">
              <a:spcBef>
                <a:spcPts val="1600"/>
              </a:spcBef>
              <a:spcAft>
                <a:spcPts val="0"/>
              </a:spcAft>
              <a:buClr>
                <a:srgbClr val="461A34"/>
              </a:buClr>
              <a:buSzPts val="1400"/>
              <a:buFont typeface="Nunito Sans"/>
              <a:buAutoNum type="arabicPeriod"/>
              <a:defRPr>
                <a:solidFill>
                  <a:schemeClr val="lt2"/>
                </a:solidFill>
              </a:defRPr>
            </a:lvl4pPr>
            <a:lvl5pPr indent="-317500" lvl="4" marL="2286000">
              <a:spcBef>
                <a:spcPts val="1600"/>
              </a:spcBef>
              <a:spcAft>
                <a:spcPts val="0"/>
              </a:spcAft>
              <a:buClr>
                <a:srgbClr val="461A34"/>
              </a:buClr>
              <a:buSzPts val="1400"/>
              <a:buFont typeface="Nunito Sans"/>
              <a:buAutoNum type="alphaLcPeriod"/>
              <a:defRPr>
                <a:solidFill>
                  <a:schemeClr val="lt2"/>
                </a:solidFill>
              </a:defRPr>
            </a:lvl5pPr>
            <a:lvl6pPr indent="-317500" lvl="5" marL="2743200">
              <a:spcBef>
                <a:spcPts val="1600"/>
              </a:spcBef>
              <a:spcAft>
                <a:spcPts val="0"/>
              </a:spcAft>
              <a:buClr>
                <a:srgbClr val="461A34"/>
              </a:buClr>
              <a:buSzPts val="1400"/>
              <a:buFont typeface="Nunito Sans"/>
              <a:buAutoNum type="romanLcPeriod"/>
              <a:defRPr>
                <a:solidFill>
                  <a:schemeClr val="lt2"/>
                </a:solidFill>
              </a:defRPr>
            </a:lvl6pPr>
            <a:lvl7pPr indent="-317500" lvl="6" marL="3200400">
              <a:spcBef>
                <a:spcPts val="1600"/>
              </a:spcBef>
              <a:spcAft>
                <a:spcPts val="0"/>
              </a:spcAft>
              <a:buClr>
                <a:srgbClr val="461A34"/>
              </a:buClr>
              <a:buSzPts val="1400"/>
              <a:buFont typeface="Nunito Sans"/>
              <a:buAutoNum type="arabicPeriod"/>
              <a:defRPr>
                <a:solidFill>
                  <a:schemeClr val="lt2"/>
                </a:solidFill>
              </a:defRPr>
            </a:lvl7pPr>
            <a:lvl8pPr indent="-317500" lvl="7" marL="3657600">
              <a:spcBef>
                <a:spcPts val="1600"/>
              </a:spcBef>
              <a:spcAft>
                <a:spcPts val="0"/>
              </a:spcAft>
              <a:buClr>
                <a:srgbClr val="461A34"/>
              </a:buClr>
              <a:buSzPts val="1400"/>
              <a:buFont typeface="Nunito Sans"/>
              <a:buAutoNum type="alphaLcPeriod"/>
              <a:defRPr>
                <a:solidFill>
                  <a:schemeClr val="lt2"/>
                </a:solidFill>
              </a:defRPr>
            </a:lvl8pPr>
            <a:lvl9pPr indent="-317500" lvl="8" marL="4114800">
              <a:spcBef>
                <a:spcPts val="1600"/>
              </a:spcBef>
              <a:spcAft>
                <a:spcPts val="1600"/>
              </a:spcAft>
              <a:buClr>
                <a:srgbClr val="461A34"/>
              </a:buClr>
              <a:buSzPts val="1400"/>
              <a:buFont typeface="Nunito Sans"/>
              <a:buAutoNum type="romanLcPeriod"/>
              <a:defRPr>
                <a:solidFill>
                  <a:schemeClr val="lt2"/>
                </a:solidFill>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22" name="Shape 22"/>
        <p:cNvGrpSpPr/>
        <p:nvPr/>
      </p:nvGrpSpPr>
      <p:grpSpPr>
        <a:xfrm>
          <a:off x="0" y="0"/>
          <a:ext cx="0" cy="0"/>
          <a:chOff x="0" y="0"/>
          <a:chExt cx="0" cy="0"/>
        </a:xfrm>
      </p:grpSpPr>
      <p:sp>
        <p:nvSpPr>
          <p:cNvPr id="23" name="Google Shape;23;p5"/>
          <p:cNvSpPr txBox="1"/>
          <p:nvPr>
            <p:ph type="title"/>
          </p:nvPr>
        </p:nvSpPr>
        <p:spPr>
          <a:xfrm>
            <a:off x="713225" y="539500"/>
            <a:ext cx="7717500" cy="559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solidFill>
                  <a:schemeClr val="accent5"/>
                </a:solidFill>
                <a:latin typeface="EB Garamond"/>
                <a:ea typeface="EB Garamond"/>
                <a:cs typeface="EB Garamond"/>
                <a:sym typeface="EB Garamo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1110575" y="2945225"/>
            <a:ext cx="3249900" cy="9231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lt2"/>
              </a:buClr>
              <a:buSzPts val="1400"/>
              <a:buChar char="●"/>
              <a:defRPr sz="1300">
                <a:solidFill>
                  <a:schemeClr val="lt2"/>
                </a:solidFill>
                <a:latin typeface="Nunito"/>
                <a:ea typeface="Nunito"/>
                <a:cs typeface="Nunito"/>
                <a:sym typeface="Nunito"/>
              </a:defRPr>
            </a:lvl1pPr>
            <a:lvl2pPr indent="-304800" lvl="1" marL="914400">
              <a:spcBef>
                <a:spcPts val="0"/>
              </a:spcBef>
              <a:spcAft>
                <a:spcPts val="0"/>
              </a:spcAft>
              <a:buClr>
                <a:schemeClr val="lt2"/>
              </a:buClr>
              <a:buSzPts val="1200"/>
              <a:buChar char="○"/>
              <a:defRPr sz="1200">
                <a:solidFill>
                  <a:schemeClr val="lt2"/>
                </a:solidFill>
              </a:defRPr>
            </a:lvl2pPr>
            <a:lvl3pPr indent="-304800" lvl="2" marL="1371600">
              <a:spcBef>
                <a:spcPts val="1600"/>
              </a:spcBef>
              <a:spcAft>
                <a:spcPts val="0"/>
              </a:spcAft>
              <a:buClr>
                <a:schemeClr val="lt2"/>
              </a:buClr>
              <a:buSzPts val="1200"/>
              <a:buChar char="■"/>
              <a:defRPr sz="1200">
                <a:solidFill>
                  <a:schemeClr val="lt2"/>
                </a:solidFill>
              </a:defRPr>
            </a:lvl3pPr>
            <a:lvl4pPr indent="-304800" lvl="3" marL="1828800">
              <a:spcBef>
                <a:spcPts val="1600"/>
              </a:spcBef>
              <a:spcAft>
                <a:spcPts val="0"/>
              </a:spcAft>
              <a:buClr>
                <a:schemeClr val="lt2"/>
              </a:buClr>
              <a:buSzPts val="1200"/>
              <a:buChar char="●"/>
              <a:defRPr sz="1200">
                <a:solidFill>
                  <a:schemeClr val="lt2"/>
                </a:solidFill>
              </a:defRPr>
            </a:lvl4pPr>
            <a:lvl5pPr indent="-304800" lvl="4" marL="2286000">
              <a:spcBef>
                <a:spcPts val="1600"/>
              </a:spcBef>
              <a:spcAft>
                <a:spcPts val="0"/>
              </a:spcAft>
              <a:buClr>
                <a:schemeClr val="lt2"/>
              </a:buClr>
              <a:buSzPts val="1200"/>
              <a:buChar char="○"/>
              <a:defRPr sz="1200">
                <a:solidFill>
                  <a:schemeClr val="lt2"/>
                </a:solidFill>
              </a:defRPr>
            </a:lvl5pPr>
            <a:lvl6pPr indent="-304800" lvl="5" marL="2743200">
              <a:spcBef>
                <a:spcPts val="1600"/>
              </a:spcBef>
              <a:spcAft>
                <a:spcPts val="0"/>
              </a:spcAft>
              <a:buClr>
                <a:schemeClr val="lt2"/>
              </a:buClr>
              <a:buSzPts val="1200"/>
              <a:buChar char="■"/>
              <a:defRPr sz="1200">
                <a:solidFill>
                  <a:schemeClr val="lt2"/>
                </a:solidFill>
              </a:defRPr>
            </a:lvl6pPr>
            <a:lvl7pPr indent="-304800" lvl="6" marL="3200400">
              <a:spcBef>
                <a:spcPts val="1600"/>
              </a:spcBef>
              <a:spcAft>
                <a:spcPts val="0"/>
              </a:spcAft>
              <a:buClr>
                <a:schemeClr val="lt2"/>
              </a:buClr>
              <a:buSzPts val="1200"/>
              <a:buChar char="●"/>
              <a:defRPr sz="1200">
                <a:solidFill>
                  <a:schemeClr val="lt2"/>
                </a:solidFill>
              </a:defRPr>
            </a:lvl7pPr>
            <a:lvl8pPr indent="-304800" lvl="7" marL="3657600">
              <a:spcBef>
                <a:spcPts val="1600"/>
              </a:spcBef>
              <a:spcAft>
                <a:spcPts val="0"/>
              </a:spcAft>
              <a:buClr>
                <a:schemeClr val="lt2"/>
              </a:buClr>
              <a:buSzPts val="1200"/>
              <a:buChar char="○"/>
              <a:defRPr sz="1200">
                <a:solidFill>
                  <a:schemeClr val="lt2"/>
                </a:solidFill>
              </a:defRPr>
            </a:lvl8pPr>
            <a:lvl9pPr indent="-304800" lvl="8" marL="4114800">
              <a:spcBef>
                <a:spcPts val="1600"/>
              </a:spcBef>
              <a:spcAft>
                <a:spcPts val="1600"/>
              </a:spcAft>
              <a:buClr>
                <a:schemeClr val="lt2"/>
              </a:buClr>
              <a:buSzPts val="1200"/>
              <a:buChar char="■"/>
              <a:defRPr sz="1200">
                <a:solidFill>
                  <a:schemeClr val="lt2"/>
                </a:solidFill>
              </a:defRPr>
            </a:lvl9pPr>
          </a:lstStyle>
          <a:p/>
        </p:txBody>
      </p:sp>
      <p:sp>
        <p:nvSpPr>
          <p:cNvPr id="25" name="Google Shape;25;p5"/>
          <p:cNvSpPr txBox="1"/>
          <p:nvPr>
            <p:ph idx="2" type="body"/>
          </p:nvPr>
        </p:nvSpPr>
        <p:spPr>
          <a:xfrm>
            <a:off x="4783528" y="2945225"/>
            <a:ext cx="3249900" cy="9231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lt2"/>
              </a:buClr>
              <a:buSzPts val="1400"/>
              <a:buChar char="●"/>
              <a:defRPr sz="1300">
                <a:solidFill>
                  <a:schemeClr val="lt2"/>
                </a:solidFill>
                <a:latin typeface="Nunito"/>
                <a:ea typeface="Nunito"/>
                <a:cs typeface="Nunito"/>
                <a:sym typeface="Nunito"/>
              </a:defRPr>
            </a:lvl1pPr>
            <a:lvl2pPr indent="-304800" lvl="1" marL="914400">
              <a:spcBef>
                <a:spcPts val="0"/>
              </a:spcBef>
              <a:spcAft>
                <a:spcPts val="0"/>
              </a:spcAft>
              <a:buClr>
                <a:schemeClr val="lt2"/>
              </a:buClr>
              <a:buSzPts val="1200"/>
              <a:buChar char="○"/>
              <a:defRPr sz="1200">
                <a:solidFill>
                  <a:schemeClr val="lt2"/>
                </a:solidFill>
              </a:defRPr>
            </a:lvl2pPr>
            <a:lvl3pPr indent="-304800" lvl="2" marL="1371600">
              <a:spcBef>
                <a:spcPts val="1600"/>
              </a:spcBef>
              <a:spcAft>
                <a:spcPts val="0"/>
              </a:spcAft>
              <a:buClr>
                <a:schemeClr val="lt2"/>
              </a:buClr>
              <a:buSzPts val="1200"/>
              <a:buChar char="■"/>
              <a:defRPr sz="1200">
                <a:solidFill>
                  <a:schemeClr val="lt2"/>
                </a:solidFill>
              </a:defRPr>
            </a:lvl3pPr>
            <a:lvl4pPr indent="-304800" lvl="3" marL="1828800">
              <a:spcBef>
                <a:spcPts val="1600"/>
              </a:spcBef>
              <a:spcAft>
                <a:spcPts val="0"/>
              </a:spcAft>
              <a:buClr>
                <a:schemeClr val="lt2"/>
              </a:buClr>
              <a:buSzPts val="1200"/>
              <a:buChar char="●"/>
              <a:defRPr sz="1200">
                <a:solidFill>
                  <a:schemeClr val="lt2"/>
                </a:solidFill>
              </a:defRPr>
            </a:lvl4pPr>
            <a:lvl5pPr indent="-304800" lvl="4" marL="2286000">
              <a:spcBef>
                <a:spcPts val="1600"/>
              </a:spcBef>
              <a:spcAft>
                <a:spcPts val="0"/>
              </a:spcAft>
              <a:buClr>
                <a:schemeClr val="lt2"/>
              </a:buClr>
              <a:buSzPts val="1200"/>
              <a:buChar char="○"/>
              <a:defRPr sz="1200">
                <a:solidFill>
                  <a:schemeClr val="lt2"/>
                </a:solidFill>
              </a:defRPr>
            </a:lvl5pPr>
            <a:lvl6pPr indent="-304800" lvl="5" marL="2743200">
              <a:spcBef>
                <a:spcPts val="1600"/>
              </a:spcBef>
              <a:spcAft>
                <a:spcPts val="0"/>
              </a:spcAft>
              <a:buClr>
                <a:schemeClr val="lt2"/>
              </a:buClr>
              <a:buSzPts val="1200"/>
              <a:buChar char="■"/>
              <a:defRPr sz="1200">
                <a:solidFill>
                  <a:schemeClr val="lt2"/>
                </a:solidFill>
              </a:defRPr>
            </a:lvl6pPr>
            <a:lvl7pPr indent="-304800" lvl="6" marL="3200400">
              <a:spcBef>
                <a:spcPts val="1600"/>
              </a:spcBef>
              <a:spcAft>
                <a:spcPts val="0"/>
              </a:spcAft>
              <a:buClr>
                <a:schemeClr val="lt2"/>
              </a:buClr>
              <a:buSzPts val="1200"/>
              <a:buChar char="●"/>
              <a:defRPr sz="1200">
                <a:solidFill>
                  <a:schemeClr val="lt2"/>
                </a:solidFill>
              </a:defRPr>
            </a:lvl7pPr>
            <a:lvl8pPr indent="-304800" lvl="7" marL="3657600">
              <a:spcBef>
                <a:spcPts val="1600"/>
              </a:spcBef>
              <a:spcAft>
                <a:spcPts val="0"/>
              </a:spcAft>
              <a:buClr>
                <a:schemeClr val="lt2"/>
              </a:buClr>
              <a:buSzPts val="1200"/>
              <a:buChar char="○"/>
              <a:defRPr sz="1200">
                <a:solidFill>
                  <a:schemeClr val="lt2"/>
                </a:solidFill>
              </a:defRPr>
            </a:lvl8pPr>
            <a:lvl9pPr indent="-304800" lvl="8" marL="4114800">
              <a:spcBef>
                <a:spcPts val="1600"/>
              </a:spcBef>
              <a:spcAft>
                <a:spcPts val="1600"/>
              </a:spcAft>
              <a:buClr>
                <a:schemeClr val="lt2"/>
              </a:buClr>
              <a:buSzPts val="1200"/>
              <a:buChar char="■"/>
              <a:defRPr sz="1200">
                <a:solidFill>
                  <a:schemeClr val="lt2"/>
                </a:solidFill>
              </a:defRPr>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 name="Google Shape;27;p5"/>
          <p:cNvSpPr txBox="1"/>
          <p:nvPr>
            <p:ph idx="3" type="subTitle"/>
          </p:nvPr>
        </p:nvSpPr>
        <p:spPr>
          <a:xfrm>
            <a:off x="981688" y="2287813"/>
            <a:ext cx="3249900" cy="33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1"/>
              </a:buClr>
              <a:buSzPts val="1800"/>
              <a:buFont typeface="Nunito"/>
              <a:buNone/>
              <a:defRPr b="1">
                <a:solidFill>
                  <a:schemeClr val="accent3"/>
                </a:solidFill>
                <a:latin typeface="Nunito"/>
                <a:ea typeface="Nunito"/>
                <a:cs typeface="Nunito"/>
                <a:sym typeface="Nunito"/>
              </a:defRPr>
            </a:lvl1pPr>
            <a:lvl2pPr lvl="1">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2pPr>
            <a:lvl3pPr lvl="2">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3pPr>
            <a:lvl4pPr lvl="3">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4pPr>
            <a:lvl5pPr lvl="4">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5pPr>
            <a:lvl6pPr lvl="5">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6pPr>
            <a:lvl7pPr lvl="6">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7pPr>
            <a:lvl8pPr lvl="7">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8pPr>
            <a:lvl9pPr lvl="8">
              <a:spcBef>
                <a:spcPts val="1600"/>
              </a:spcBef>
              <a:spcAft>
                <a:spcPts val="1600"/>
              </a:spcAft>
              <a:buClr>
                <a:schemeClr val="accent1"/>
              </a:buClr>
              <a:buSzPts val="1800"/>
              <a:buFont typeface="Nunito"/>
              <a:buNone/>
              <a:defRPr sz="1800">
                <a:solidFill>
                  <a:schemeClr val="accent1"/>
                </a:solidFill>
                <a:latin typeface="Nunito"/>
                <a:ea typeface="Nunito"/>
                <a:cs typeface="Nunito"/>
                <a:sym typeface="Nunito"/>
              </a:defRPr>
            </a:lvl9pPr>
          </a:lstStyle>
          <a:p/>
        </p:txBody>
      </p:sp>
      <p:sp>
        <p:nvSpPr>
          <p:cNvPr id="28" name="Google Shape;28;p5"/>
          <p:cNvSpPr txBox="1"/>
          <p:nvPr>
            <p:ph idx="4" type="subTitle"/>
          </p:nvPr>
        </p:nvSpPr>
        <p:spPr>
          <a:xfrm>
            <a:off x="4783525" y="2287825"/>
            <a:ext cx="3249900" cy="33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800"/>
              <a:buFont typeface="Nunito"/>
              <a:buNone/>
              <a:defRPr b="1">
                <a:solidFill>
                  <a:schemeClr val="accent3"/>
                </a:solidFill>
                <a:latin typeface="Nunito"/>
                <a:ea typeface="Nunito"/>
                <a:cs typeface="Nunito"/>
                <a:sym typeface="Nunito"/>
              </a:defRPr>
            </a:lvl1pPr>
            <a:lvl2pPr lvl="1" rtl="0">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2pPr>
            <a:lvl3pPr lvl="2" rtl="0">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3pPr>
            <a:lvl4pPr lvl="3" rtl="0">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4pPr>
            <a:lvl5pPr lvl="4" rtl="0">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5pPr>
            <a:lvl6pPr lvl="5" rtl="0">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6pPr>
            <a:lvl7pPr lvl="6" rtl="0">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7pPr>
            <a:lvl8pPr lvl="7" rtl="0">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8pPr>
            <a:lvl9pPr lvl="8" rtl="0">
              <a:spcBef>
                <a:spcPts val="1600"/>
              </a:spcBef>
              <a:spcAft>
                <a:spcPts val="1600"/>
              </a:spcAft>
              <a:buClr>
                <a:schemeClr val="accent1"/>
              </a:buClr>
              <a:buSzPts val="1800"/>
              <a:buFont typeface="Nunito"/>
              <a:buNone/>
              <a:defRPr sz="1800">
                <a:solidFill>
                  <a:schemeClr val="accent1"/>
                </a:solidFill>
                <a:latin typeface="Nunito"/>
                <a:ea typeface="Nunito"/>
                <a:cs typeface="Nunito"/>
                <a:sym typeface="Nuni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29" name="Shape 29"/>
        <p:cNvGrpSpPr/>
        <p:nvPr/>
      </p:nvGrpSpPr>
      <p:grpSpPr>
        <a:xfrm>
          <a:off x="0" y="0"/>
          <a:ext cx="0" cy="0"/>
          <a:chOff x="0" y="0"/>
          <a:chExt cx="0" cy="0"/>
        </a:xfrm>
      </p:grpSpPr>
      <p:sp>
        <p:nvSpPr>
          <p:cNvPr id="30" name="Google Shape;30;p6"/>
          <p:cNvSpPr txBox="1"/>
          <p:nvPr>
            <p:ph type="title"/>
          </p:nvPr>
        </p:nvSpPr>
        <p:spPr>
          <a:xfrm>
            <a:off x="713225" y="539500"/>
            <a:ext cx="7717500" cy="4854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solidFill>
                  <a:schemeClr val="accent5"/>
                </a:solidFill>
                <a:latin typeface="EB Garamond"/>
                <a:ea typeface="EB Garamond"/>
                <a:cs typeface="EB Garamond"/>
                <a:sym typeface="EB Garamo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2"/>
        </a:solidFill>
      </p:bgPr>
    </p:bg>
    <p:spTree>
      <p:nvGrpSpPr>
        <p:cNvPr id="32" name="Shape 32"/>
        <p:cNvGrpSpPr/>
        <p:nvPr/>
      </p:nvGrpSpPr>
      <p:grpSpPr>
        <a:xfrm>
          <a:off x="0" y="0"/>
          <a:ext cx="0" cy="0"/>
          <a:chOff x="0" y="0"/>
          <a:chExt cx="0" cy="0"/>
        </a:xfrm>
      </p:grpSpPr>
      <p:sp>
        <p:nvSpPr>
          <p:cNvPr id="33" name="Google Shape;33;p7"/>
          <p:cNvSpPr txBox="1"/>
          <p:nvPr>
            <p:ph type="title"/>
          </p:nvPr>
        </p:nvSpPr>
        <p:spPr>
          <a:xfrm>
            <a:off x="4572000" y="1776300"/>
            <a:ext cx="3858900" cy="766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p:txBody>
      </p:sp>
      <p:sp>
        <p:nvSpPr>
          <p:cNvPr id="34" name="Google Shape;34;p7"/>
          <p:cNvSpPr txBox="1"/>
          <p:nvPr>
            <p:ph idx="1" type="body"/>
          </p:nvPr>
        </p:nvSpPr>
        <p:spPr>
          <a:xfrm>
            <a:off x="4572000" y="2509774"/>
            <a:ext cx="3858900" cy="9510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lt2"/>
              </a:buClr>
              <a:buSzPts val="1300"/>
              <a:buFont typeface="Nunito"/>
              <a:buChar char="●"/>
              <a:defRPr sz="1300">
                <a:solidFill>
                  <a:schemeClr val="lt2"/>
                </a:solidFill>
                <a:latin typeface="Nunito"/>
                <a:ea typeface="Nunito"/>
                <a:cs typeface="Nunito"/>
                <a:sym typeface="Nunito"/>
              </a:defRPr>
            </a:lvl1pPr>
            <a:lvl2pPr indent="-311150" lvl="1" marL="914400">
              <a:spcBef>
                <a:spcPts val="0"/>
              </a:spcBef>
              <a:spcAft>
                <a:spcPts val="0"/>
              </a:spcAft>
              <a:buClr>
                <a:schemeClr val="lt2"/>
              </a:buClr>
              <a:buSzPts val="1300"/>
              <a:buFont typeface="Nunito"/>
              <a:buChar char="○"/>
              <a:defRPr sz="1300">
                <a:solidFill>
                  <a:schemeClr val="lt2"/>
                </a:solidFill>
                <a:latin typeface="Nunito"/>
                <a:ea typeface="Nunito"/>
                <a:cs typeface="Nunito"/>
                <a:sym typeface="Nunito"/>
              </a:defRPr>
            </a:lvl2pPr>
            <a:lvl3pPr indent="-311150" lvl="2" marL="1371600">
              <a:spcBef>
                <a:spcPts val="1600"/>
              </a:spcBef>
              <a:spcAft>
                <a:spcPts val="0"/>
              </a:spcAft>
              <a:buClr>
                <a:schemeClr val="lt2"/>
              </a:buClr>
              <a:buSzPts val="1300"/>
              <a:buFont typeface="Nunito"/>
              <a:buChar char="■"/>
              <a:defRPr sz="1300">
                <a:solidFill>
                  <a:schemeClr val="lt2"/>
                </a:solidFill>
                <a:latin typeface="Nunito"/>
                <a:ea typeface="Nunito"/>
                <a:cs typeface="Nunito"/>
                <a:sym typeface="Nunito"/>
              </a:defRPr>
            </a:lvl3pPr>
            <a:lvl4pPr indent="-311150" lvl="3" marL="1828800">
              <a:spcBef>
                <a:spcPts val="1600"/>
              </a:spcBef>
              <a:spcAft>
                <a:spcPts val="0"/>
              </a:spcAft>
              <a:buClr>
                <a:schemeClr val="lt2"/>
              </a:buClr>
              <a:buSzPts val="1300"/>
              <a:buFont typeface="Nunito"/>
              <a:buChar char="●"/>
              <a:defRPr sz="1300">
                <a:solidFill>
                  <a:schemeClr val="lt2"/>
                </a:solidFill>
                <a:latin typeface="Nunito"/>
                <a:ea typeface="Nunito"/>
                <a:cs typeface="Nunito"/>
                <a:sym typeface="Nunito"/>
              </a:defRPr>
            </a:lvl4pPr>
            <a:lvl5pPr indent="-311150" lvl="4" marL="2286000">
              <a:spcBef>
                <a:spcPts val="1600"/>
              </a:spcBef>
              <a:spcAft>
                <a:spcPts val="0"/>
              </a:spcAft>
              <a:buClr>
                <a:schemeClr val="lt2"/>
              </a:buClr>
              <a:buSzPts val="1300"/>
              <a:buFont typeface="Nunito"/>
              <a:buChar char="○"/>
              <a:defRPr sz="1300">
                <a:solidFill>
                  <a:schemeClr val="lt2"/>
                </a:solidFill>
                <a:latin typeface="Nunito"/>
                <a:ea typeface="Nunito"/>
                <a:cs typeface="Nunito"/>
                <a:sym typeface="Nunito"/>
              </a:defRPr>
            </a:lvl5pPr>
            <a:lvl6pPr indent="-311150" lvl="5" marL="2743200">
              <a:spcBef>
                <a:spcPts val="1600"/>
              </a:spcBef>
              <a:spcAft>
                <a:spcPts val="0"/>
              </a:spcAft>
              <a:buClr>
                <a:schemeClr val="lt2"/>
              </a:buClr>
              <a:buSzPts val="1300"/>
              <a:buFont typeface="Nunito"/>
              <a:buChar char="■"/>
              <a:defRPr sz="1300">
                <a:solidFill>
                  <a:schemeClr val="lt2"/>
                </a:solidFill>
                <a:latin typeface="Nunito"/>
                <a:ea typeface="Nunito"/>
                <a:cs typeface="Nunito"/>
                <a:sym typeface="Nunito"/>
              </a:defRPr>
            </a:lvl6pPr>
            <a:lvl7pPr indent="-311150" lvl="6" marL="3200400">
              <a:spcBef>
                <a:spcPts val="1600"/>
              </a:spcBef>
              <a:spcAft>
                <a:spcPts val="0"/>
              </a:spcAft>
              <a:buClr>
                <a:schemeClr val="lt2"/>
              </a:buClr>
              <a:buSzPts val="1300"/>
              <a:buFont typeface="Nunito"/>
              <a:buChar char="●"/>
              <a:defRPr sz="1300">
                <a:solidFill>
                  <a:schemeClr val="lt2"/>
                </a:solidFill>
                <a:latin typeface="Nunito"/>
                <a:ea typeface="Nunito"/>
                <a:cs typeface="Nunito"/>
                <a:sym typeface="Nunito"/>
              </a:defRPr>
            </a:lvl7pPr>
            <a:lvl8pPr indent="-311150" lvl="7" marL="3657600">
              <a:spcBef>
                <a:spcPts val="1600"/>
              </a:spcBef>
              <a:spcAft>
                <a:spcPts val="0"/>
              </a:spcAft>
              <a:buClr>
                <a:schemeClr val="lt2"/>
              </a:buClr>
              <a:buSzPts val="1300"/>
              <a:buFont typeface="Nunito"/>
              <a:buChar char="○"/>
              <a:defRPr sz="1300">
                <a:solidFill>
                  <a:schemeClr val="lt2"/>
                </a:solidFill>
                <a:latin typeface="Nunito"/>
                <a:ea typeface="Nunito"/>
                <a:cs typeface="Nunito"/>
                <a:sym typeface="Nunito"/>
              </a:defRPr>
            </a:lvl8pPr>
            <a:lvl9pPr indent="-311150" lvl="8" marL="4114800">
              <a:spcBef>
                <a:spcPts val="1600"/>
              </a:spcBef>
              <a:spcAft>
                <a:spcPts val="1600"/>
              </a:spcAft>
              <a:buClr>
                <a:schemeClr val="lt2"/>
              </a:buClr>
              <a:buSzPts val="1300"/>
              <a:buFont typeface="Nunito"/>
              <a:buChar char="■"/>
              <a:defRPr sz="1300">
                <a:solidFill>
                  <a:schemeClr val="lt2"/>
                </a:solidFill>
                <a:latin typeface="Nunito"/>
                <a:ea typeface="Nunito"/>
                <a:cs typeface="Nunito"/>
                <a:sym typeface="Nunito"/>
              </a:defRPr>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713225" y="539500"/>
            <a:ext cx="7717500" cy="4069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b="1" sz="9600">
                <a:solidFill>
                  <a:schemeClr val="accent5"/>
                </a:solidFill>
                <a:latin typeface="EB Garamond"/>
                <a:ea typeface="EB Garamond"/>
                <a:cs typeface="EB Garamond"/>
                <a:sym typeface="EB Garamond"/>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39" name="Shape 39"/>
        <p:cNvGrpSpPr/>
        <p:nvPr/>
      </p:nvGrpSpPr>
      <p:grpSpPr>
        <a:xfrm>
          <a:off x="0" y="0"/>
          <a:ext cx="0" cy="0"/>
          <a:chOff x="0" y="0"/>
          <a:chExt cx="0" cy="0"/>
        </a:xfrm>
      </p:grpSpPr>
      <p:sp>
        <p:nvSpPr>
          <p:cNvPr id="40" name="Google Shape;40;p9"/>
          <p:cNvSpPr txBox="1"/>
          <p:nvPr>
            <p:ph type="title"/>
          </p:nvPr>
        </p:nvSpPr>
        <p:spPr>
          <a:xfrm>
            <a:off x="713225" y="1705300"/>
            <a:ext cx="3263700" cy="6786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b="1">
                <a:solidFill>
                  <a:schemeClr val="accent5"/>
                </a:solidFill>
                <a:latin typeface="EB Garamond"/>
                <a:ea typeface="EB Garamond"/>
                <a:cs typeface="EB Garamond"/>
                <a:sym typeface="EB Garamond"/>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body"/>
          </p:nvPr>
        </p:nvSpPr>
        <p:spPr>
          <a:xfrm>
            <a:off x="713225" y="2540900"/>
            <a:ext cx="3263700" cy="8244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lt2"/>
              </a:buClr>
              <a:buSzPts val="1800"/>
              <a:buAutoNum type="arabicPeriod"/>
              <a:defRPr sz="1300">
                <a:solidFill>
                  <a:schemeClr val="lt2"/>
                </a:solidFill>
                <a:latin typeface="Nunito"/>
                <a:ea typeface="Nunito"/>
                <a:cs typeface="Nunito"/>
                <a:sym typeface="Nunito"/>
              </a:defRPr>
            </a:lvl1pPr>
            <a:lvl2pPr indent="-317500" lvl="1" marL="914400">
              <a:spcBef>
                <a:spcPts val="0"/>
              </a:spcBef>
              <a:spcAft>
                <a:spcPts val="0"/>
              </a:spcAft>
              <a:buSzPts val="1400"/>
              <a:buAutoNum type="alphaLcPeriod"/>
              <a:defRPr/>
            </a:lvl2pPr>
            <a:lvl3pPr indent="-317500" lvl="2" marL="1371600">
              <a:spcBef>
                <a:spcPts val="1600"/>
              </a:spcBef>
              <a:spcAft>
                <a:spcPts val="0"/>
              </a:spcAft>
              <a:buSzPts val="1400"/>
              <a:buAutoNum type="romanLcPeriod"/>
              <a:defRPr/>
            </a:lvl3pPr>
            <a:lvl4pPr indent="-317500" lvl="3" marL="1828800">
              <a:spcBef>
                <a:spcPts val="1600"/>
              </a:spcBef>
              <a:spcAft>
                <a:spcPts val="0"/>
              </a:spcAft>
              <a:buSzPts val="1400"/>
              <a:buAutoNum type="arabicPeriod"/>
              <a:defRPr/>
            </a:lvl4pPr>
            <a:lvl5pPr indent="-317500" lvl="4" marL="2286000">
              <a:spcBef>
                <a:spcPts val="1600"/>
              </a:spcBef>
              <a:spcAft>
                <a:spcPts val="0"/>
              </a:spcAft>
              <a:buSzPts val="1400"/>
              <a:buAutoNum type="alphaLcPeriod"/>
              <a:defRPr/>
            </a:lvl5pPr>
            <a:lvl6pPr indent="-317500" lvl="5" marL="2743200">
              <a:spcBef>
                <a:spcPts val="1600"/>
              </a:spcBef>
              <a:spcAft>
                <a:spcPts val="0"/>
              </a:spcAft>
              <a:buSzPts val="1400"/>
              <a:buAutoNum type="romanLcPeriod"/>
              <a:defRPr/>
            </a:lvl6pPr>
            <a:lvl7pPr indent="-317500" lvl="6" marL="3200400">
              <a:spcBef>
                <a:spcPts val="1600"/>
              </a:spcBef>
              <a:spcAft>
                <a:spcPts val="0"/>
              </a:spcAft>
              <a:buSzPts val="1400"/>
              <a:buAutoNum type="arabicPeriod"/>
              <a:defRPr/>
            </a:lvl7pPr>
            <a:lvl8pPr indent="-317500" lvl="7" marL="3657600">
              <a:spcBef>
                <a:spcPts val="1600"/>
              </a:spcBef>
              <a:spcAft>
                <a:spcPts val="0"/>
              </a:spcAft>
              <a:buSzPts val="1400"/>
              <a:buAutoNum type="alphaLcPeriod"/>
              <a:defRPr/>
            </a:lvl8pPr>
            <a:lvl9pPr indent="-317500" lvl="8" marL="4114800">
              <a:spcBef>
                <a:spcPts val="1600"/>
              </a:spcBef>
              <a:spcAft>
                <a:spcPts val="1600"/>
              </a:spcAft>
              <a:buSzPts val="1400"/>
              <a:buAutoNum type="romanLcPeriod"/>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43" name="Shape 43"/>
        <p:cNvGrpSpPr/>
        <p:nvPr/>
      </p:nvGrpSpPr>
      <p:grpSpPr>
        <a:xfrm>
          <a:off x="0" y="0"/>
          <a:ext cx="0" cy="0"/>
          <a:chOff x="0" y="0"/>
          <a:chExt cx="0" cy="0"/>
        </a:xfrm>
      </p:grpSpPr>
      <p:sp>
        <p:nvSpPr>
          <p:cNvPr id="44" name="Google Shape;44;p10"/>
          <p:cNvSpPr txBox="1"/>
          <p:nvPr>
            <p:ph idx="1" type="body"/>
          </p:nvPr>
        </p:nvSpPr>
        <p:spPr>
          <a:xfrm>
            <a:off x="2347200" y="539500"/>
            <a:ext cx="4449600" cy="6051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800"/>
              <a:buNone/>
              <a:defRPr b="1" sz="2800">
                <a:solidFill>
                  <a:schemeClr val="accent5"/>
                </a:solidFill>
                <a:latin typeface="EB Garamond"/>
                <a:ea typeface="EB Garamond"/>
                <a:cs typeface="EB Garamond"/>
                <a:sym typeface="EB Garamond"/>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80" name="Shape 180"/>
        <p:cNvGrpSpPr/>
        <p:nvPr/>
      </p:nvGrpSpPr>
      <p:grpSpPr>
        <a:xfrm>
          <a:off x="0" y="0"/>
          <a:ext cx="0" cy="0"/>
          <a:chOff x="0" y="0"/>
          <a:chExt cx="0" cy="0"/>
        </a:xfrm>
      </p:grpSpPr>
      <p:sp>
        <p:nvSpPr>
          <p:cNvPr id="181" name="Google Shape;181;p28"/>
          <p:cNvSpPr txBox="1"/>
          <p:nvPr>
            <p:ph type="ctrTitle"/>
          </p:nvPr>
        </p:nvSpPr>
        <p:spPr>
          <a:xfrm>
            <a:off x="3876275" y="1443525"/>
            <a:ext cx="5384100" cy="174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latin typeface="Times New Roman"/>
                <a:ea typeface="Times New Roman"/>
                <a:cs typeface="Times New Roman"/>
                <a:sym typeface="Times New Roman"/>
              </a:rPr>
              <a:t>ESTIMATE THE CROP YIELD USING DATA ANALYTICS.</a:t>
            </a:r>
            <a:endParaRPr sz="2000">
              <a:latin typeface="Times New Roman"/>
              <a:ea typeface="Times New Roman"/>
              <a:cs typeface="Times New Roman"/>
              <a:sym typeface="Times New Roman"/>
            </a:endParaRPr>
          </a:p>
          <a:p>
            <a:pPr indent="0" lvl="0" marL="0" rtl="0" algn="ctr">
              <a:spcBef>
                <a:spcPts val="0"/>
              </a:spcBef>
              <a:spcAft>
                <a:spcPts val="0"/>
              </a:spcAft>
              <a:buNone/>
            </a:pPr>
            <a:r>
              <a:rPr lang="en" sz="3700">
                <a:solidFill>
                  <a:schemeClr val="accent1"/>
                </a:solidFill>
                <a:latin typeface="Times New Roman"/>
                <a:ea typeface="Times New Roman"/>
                <a:cs typeface="Times New Roman"/>
                <a:sym typeface="Times New Roman"/>
              </a:rPr>
              <a:t>CROP-CULTIVOS</a:t>
            </a:r>
            <a:r>
              <a:rPr lang="en" sz="2000">
                <a:solidFill>
                  <a:schemeClr val="lt2"/>
                </a:solidFill>
                <a:latin typeface="Times New Roman"/>
                <a:ea typeface="Times New Roman"/>
                <a:cs typeface="Times New Roman"/>
                <a:sym typeface="Times New Roman"/>
              </a:rPr>
              <a:t> </a:t>
            </a:r>
            <a:endParaRPr sz="2000">
              <a:solidFill>
                <a:schemeClr val="lt2"/>
              </a:solidFill>
              <a:latin typeface="Times New Roman"/>
              <a:ea typeface="Times New Roman"/>
              <a:cs typeface="Times New Roman"/>
              <a:sym typeface="Times New Roman"/>
            </a:endParaRPr>
          </a:p>
        </p:txBody>
      </p:sp>
      <p:sp>
        <p:nvSpPr>
          <p:cNvPr id="182" name="Google Shape;182;p28"/>
          <p:cNvSpPr txBox="1"/>
          <p:nvPr>
            <p:ph idx="1" type="subTitle"/>
          </p:nvPr>
        </p:nvSpPr>
        <p:spPr>
          <a:xfrm>
            <a:off x="3669093" y="3384325"/>
            <a:ext cx="4761600" cy="853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Domain: Data Science</a:t>
            </a:r>
            <a:endParaRPr>
              <a:latin typeface="Times New Roman"/>
              <a:ea typeface="Times New Roman"/>
              <a:cs typeface="Times New Roman"/>
              <a:sym typeface="Times New Roman"/>
            </a:endParaRPr>
          </a:p>
          <a:p>
            <a:pPr indent="0" lvl="0" marL="0" rtl="0" algn="r">
              <a:spcBef>
                <a:spcPts val="0"/>
              </a:spcBef>
              <a:spcAft>
                <a:spcPts val="0"/>
              </a:spcAft>
              <a:buNone/>
            </a:pPr>
            <a:r>
              <a:t/>
            </a:r>
            <a:endParaRPr>
              <a:latin typeface="Times New Roman"/>
              <a:ea typeface="Times New Roman"/>
              <a:cs typeface="Times New Roman"/>
              <a:sym typeface="Times New Roman"/>
            </a:endParaRPr>
          </a:p>
        </p:txBody>
      </p:sp>
      <p:sp>
        <p:nvSpPr>
          <p:cNvPr id="183" name="Google Shape;183;p28"/>
          <p:cNvSpPr/>
          <p:nvPr/>
        </p:nvSpPr>
        <p:spPr>
          <a:xfrm>
            <a:off x="6390325" y="-1535409"/>
            <a:ext cx="3468460" cy="2345730"/>
          </a:xfrm>
          <a:custGeom>
            <a:rect b="b" l="l" r="r" t="t"/>
            <a:pathLst>
              <a:path extrusionOk="0" h="36406" w="50753">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8"/>
          <p:cNvSpPr/>
          <p:nvPr/>
        </p:nvSpPr>
        <p:spPr>
          <a:xfrm rot="-1248412">
            <a:off x="4825511" y="4660756"/>
            <a:ext cx="2821223" cy="341613"/>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8"/>
          <p:cNvSpPr/>
          <p:nvPr/>
        </p:nvSpPr>
        <p:spPr>
          <a:xfrm rot="-1248538">
            <a:off x="5659579" y="4913061"/>
            <a:ext cx="2107844" cy="341613"/>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p28"/>
          <p:cNvGrpSpPr/>
          <p:nvPr/>
        </p:nvGrpSpPr>
        <p:grpSpPr>
          <a:xfrm>
            <a:off x="8359000" y="4367111"/>
            <a:ext cx="604655" cy="482923"/>
            <a:chOff x="5879425" y="4466724"/>
            <a:chExt cx="604655" cy="482923"/>
          </a:xfrm>
        </p:grpSpPr>
        <p:sp>
          <p:nvSpPr>
            <p:cNvPr id="187" name="Google Shape;187;p28"/>
            <p:cNvSpPr/>
            <p:nvPr/>
          </p:nvSpPr>
          <p:spPr>
            <a:xfrm>
              <a:off x="5979344" y="4466724"/>
              <a:ext cx="268963" cy="218565"/>
            </a:xfrm>
            <a:custGeom>
              <a:rect b="b" l="l" r="r" t="t"/>
              <a:pathLst>
                <a:path extrusionOk="0" h="56807" w="69906">
                  <a:moveTo>
                    <a:pt x="28194" y="467"/>
                  </a:moveTo>
                  <a:cubicBezTo>
                    <a:pt x="28200" y="467"/>
                    <a:pt x="28206" y="468"/>
                    <a:pt x="28211" y="471"/>
                  </a:cubicBezTo>
                  <a:cubicBezTo>
                    <a:pt x="28243" y="471"/>
                    <a:pt x="28260" y="502"/>
                    <a:pt x="28275" y="519"/>
                  </a:cubicBezTo>
                  <a:cubicBezTo>
                    <a:pt x="28260" y="534"/>
                    <a:pt x="28228" y="550"/>
                    <a:pt x="28196" y="566"/>
                  </a:cubicBezTo>
                  <a:lnTo>
                    <a:pt x="28133" y="502"/>
                  </a:lnTo>
                  <a:cubicBezTo>
                    <a:pt x="28145" y="490"/>
                    <a:pt x="28169" y="467"/>
                    <a:pt x="28194" y="467"/>
                  </a:cubicBezTo>
                  <a:close/>
                  <a:moveTo>
                    <a:pt x="24640" y="1166"/>
                  </a:moveTo>
                  <a:cubicBezTo>
                    <a:pt x="24703" y="1166"/>
                    <a:pt x="24782" y="1198"/>
                    <a:pt x="24814" y="1246"/>
                  </a:cubicBezTo>
                  <a:cubicBezTo>
                    <a:pt x="24877" y="1309"/>
                    <a:pt x="24782" y="1482"/>
                    <a:pt x="24671" y="1482"/>
                  </a:cubicBezTo>
                  <a:lnTo>
                    <a:pt x="24513" y="1482"/>
                  </a:lnTo>
                  <a:cubicBezTo>
                    <a:pt x="24418" y="1467"/>
                    <a:pt x="24371" y="1467"/>
                    <a:pt x="24340" y="1451"/>
                  </a:cubicBezTo>
                  <a:cubicBezTo>
                    <a:pt x="24292" y="1419"/>
                    <a:pt x="24213" y="1387"/>
                    <a:pt x="24197" y="1324"/>
                  </a:cubicBezTo>
                  <a:cubicBezTo>
                    <a:pt x="24165" y="1246"/>
                    <a:pt x="24245" y="1229"/>
                    <a:pt x="24340" y="1229"/>
                  </a:cubicBezTo>
                  <a:cubicBezTo>
                    <a:pt x="24435" y="1229"/>
                    <a:pt x="24545" y="1166"/>
                    <a:pt x="24640" y="1166"/>
                  </a:cubicBezTo>
                  <a:close/>
                  <a:moveTo>
                    <a:pt x="22254" y="1609"/>
                  </a:moveTo>
                  <a:lnTo>
                    <a:pt x="22317" y="1657"/>
                  </a:lnTo>
                  <a:lnTo>
                    <a:pt x="22237" y="1672"/>
                  </a:lnTo>
                  <a:lnTo>
                    <a:pt x="22237" y="1672"/>
                  </a:lnTo>
                  <a:lnTo>
                    <a:pt x="22254" y="1609"/>
                  </a:lnTo>
                  <a:close/>
                  <a:moveTo>
                    <a:pt x="26301" y="1397"/>
                  </a:moveTo>
                  <a:cubicBezTo>
                    <a:pt x="26379" y="1397"/>
                    <a:pt x="26466" y="1408"/>
                    <a:pt x="26599" y="1419"/>
                  </a:cubicBezTo>
                  <a:cubicBezTo>
                    <a:pt x="26458" y="1545"/>
                    <a:pt x="26378" y="1625"/>
                    <a:pt x="26300" y="1672"/>
                  </a:cubicBezTo>
                  <a:cubicBezTo>
                    <a:pt x="26294" y="1674"/>
                    <a:pt x="26288" y="1675"/>
                    <a:pt x="26282" y="1675"/>
                  </a:cubicBezTo>
                  <a:cubicBezTo>
                    <a:pt x="26231" y="1675"/>
                    <a:pt x="26153" y="1620"/>
                    <a:pt x="26125" y="1577"/>
                  </a:cubicBezTo>
                  <a:cubicBezTo>
                    <a:pt x="26078" y="1499"/>
                    <a:pt x="26125" y="1404"/>
                    <a:pt x="26205" y="1404"/>
                  </a:cubicBezTo>
                  <a:cubicBezTo>
                    <a:pt x="26237" y="1399"/>
                    <a:pt x="26268" y="1397"/>
                    <a:pt x="26301" y="1397"/>
                  </a:cubicBezTo>
                  <a:close/>
                  <a:moveTo>
                    <a:pt x="42082" y="2188"/>
                  </a:moveTo>
                  <a:cubicBezTo>
                    <a:pt x="42497" y="2188"/>
                    <a:pt x="42902" y="2299"/>
                    <a:pt x="43289" y="2573"/>
                  </a:cubicBezTo>
                  <a:cubicBezTo>
                    <a:pt x="42965" y="2643"/>
                    <a:pt x="42709" y="2682"/>
                    <a:pt x="42474" y="2682"/>
                  </a:cubicBezTo>
                  <a:cubicBezTo>
                    <a:pt x="42229" y="2682"/>
                    <a:pt x="42007" y="2639"/>
                    <a:pt x="41757" y="2542"/>
                  </a:cubicBezTo>
                  <a:cubicBezTo>
                    <a:pt x="41548" y="2467"/>
                    <a:pt x="41339" y="2462"/>
                    <a:pt x="41130" y="2462"/>
                  </a:cubicBezTo>
                  <a:lnTo>
                    <a:pt x="41130" y="2462"/>
                  </a:lnTo>
                  <a:cubicBezTo>
                    <a:pt x="41167" y="2403"/>
                    <a:pt x="41195" y="2333"/>
                    <a:pt x="41235" y="2321"/>
                  </a:cubicBezTo>
                  <a:cubicBezTo>
                    <a:pt x="41520" y="2238"/>
                    <a:pt x="41803" y="2188"/>
                    <a:pt x="42082" y="2188"/>
                  </a:cubicBezTo>
                  <a:close/>
                  <a:moveTo>
                    <a:pt x="39401" y="2241"/>
                  </a:moveTo>
                  <a:cubicBezTo>
                    <a:pt x="39791" y="2241"/>
                    <a:pt x="40179" y="2252"/>
                    <a:pt x="40556" y="2399"/>
                  </a:cubicBezTo>
                  <a:cubicBezTo>
                    <a:pt x="40716" y="2457"/>
                    <a:pt x="40904" y="2462"/>
                    <a:pt x="41068" y="2487"/>
                  </a:cubicBezTo>
                  <a:lnTo>
                    <a:pt x="41068" y="2487"/>
                  </a:lnTo>
                  <a:cubicBezTo>
                    <a:pt x="40963" y="2587"/>
                    <a:pt x="40844" y="2668"/>
                    <a:pt x="40697" y="2668"/>
                  </a:cubicBezTo>
                  <a:cubicBezTo>
                    <a:pt x="40606" y="2677"/>
                    <a:pt x="40519" y="2686"/>
                    <a:pt x="40432" y="2686"/>
                  </a:cubicBezTo>
                  <a:cubicBezTo>
                    <a:pt x="40369" y="2686"/>
                    <a:pt x="40306" y="2682"/>
                    <a:pt x="40240" y="2668"/>
                  </a:cubicBezTo>
                  <a:cubicBezTo>
                    <a:pt x="39876" y="2605"/>
                    <a:pt x="39496" y="2542"/>
                    <a:pt x="39133" y="2462"/>
                  </a:cubicBezTo>
                  <a:cubicBezTo>
                    <a:pt x="39102" y="2462"/>
                    <a:pt x="39070" y="2415"/>
                    <a:pt x="39070" y="2384"/>
                  </a:cubicBezTo>
                  <a:cubicBezTo>
                    <a:pt x="39054" y="2304"/>
                    <a:pt x="39102" y="2241"/>
                    <a:pt x="39197" y="2241"/>
                  </a:cubicBezTo>
                  <a:cubicBezTo>
                    <a:pt x="39265" y="2241"/>
                    <a:pt x="39333" y="2241"/>
                    <a:pt x="39401" y="2241"/>
                  </a:cubicBezTo>
                  <a:close/>
                  <a:moveTo>
                    <a:pt x="18227" y="2340"/>
                  </a:moveTo>
                  <a:cubicBezTo>
                    <a:pt x="18398" y="2340"/>
                    <a:pt x="18545" y="2481"/>
                    <a:pt x="18570" y="2683"/>
                  </a:cubicBezTo>
                  <a:cubicBezTo>
                    <a:pt x="18570" y="2732"/>
                    <a:pt x="18524" y="2842"/>
                    <a:pt x="18476" y="2842"/>
                  </a:cubicBezTo>
                  <a:cubicBezTo>
                    <a:pt x="18223" y="2905"/>
                    <a:pt x="17970" y="2936"/>
                    <a:pt x="17717" y="2968"/>
                  </a:cubicBezTo>
                  <a:cubicBezTo>
                    <a:pt x="17661" y="2971"/>
                    <a:pt x="17605" y="2973"/>
                    <a:pt x="17550" y="2973"/>
                  </a:cubicBezTo>
                  <a:cubicBezTo>
                    <a:pt x="17344" y="2973"/>
                    <a:pt x="17146" y="2945"/>
                    <a:pt x="16958" y="2858"/>
                  </a:cubicBezTo>
                  <a:cubicBezTo>
                    <a:pt x="16927" y="2842"/>
                    <a:pt x="16927" y="2795"/>
                    <a:pt x="16927" y="2747"/>
                  </a:cubicBezTo>
                  <a:cubicBezTo>
                    <a:pt x="16927" y="2715"/>
                    <a:pt x="16943" y="2683"/>
                    <a:pt x="16958" y="2668"/>
                  </a:cubicBezTo>
                  <a:cubicBezTo>
                    <a:pt x="16975" y="2637"/>
                    <a:pt x="17021" y="2605"/>
                    <a:pt x="17038" y="2605"/>
                  </a:cubicBezTo>
                  <a:cubicBezTo>
                    <a:pt x="17082" y="2601"/>
                    <a:pt x="17127" y="2600"/>
                    <a:pt x="17171" y="2600"/>
                  </a:cubicBezTo>
                  <a:cubicBezTo>
                    <a:pt x="17246" y="2600"/>
                    <a:pt x="17319" y="2603"/>
                    <a:pt x="17392" y="2603"/>
                  </a:cubicBezTo>
                  <a:cubicBezTo>
                    <a:pt x="17460" y="2603"/>
                    <a:pt x="17526" y="2600"/>
                    <a:pt x="17590" y="2589"/>
                  </a:cubicBezTo>
                  <a:cubicBezTo>
                    <a:pt x="17765" y="2542"/>
                    <a:pt x="17923" y="2431"/>
                    <a:pt x="18096" y="2367"/>
                  </a:cubicBezTo>
                  <a:cubicBezTo>
                    <a:pt x="18140" y="2348"/>
                    <a:pt x="18185" y="2340"/>
                    <a:pt x="18227" y="2340"/>
                  </a:cubicBezTo>
                  <a:close/>
                  <a:moveTo>
                    <a:pt x="20933" y="2546"/>
                  </a:moveTo>
                  <a:cubicBezTo>
                    <a:pt x="21076" y="2546"/>
                    <a:pt x="21212" y="2587"/>
                    <a:pt x="21320" y="2683"/>
                  </a:cubicBezTo>
                  <a:cubicBezTo>
                    <a:pt x="21368" y="2732"/>
                    <a:pt x="21415" y="2810"/>
                    <a:pt x="21400" y="2873"/>
                  </a:cubicBezTo>
                  <a:cubicBezTo>
                    <a:pt x="21400" y="2936"/>
                    <a:pt x="21337" y="3000"/>
                    <a:pt x="21274" y="3031"/>
                  </a:cubicBezTo>
                  <a:cubicBezTo>
                    <a:pt x="21210" y="3079"/>
                    <a:pt x="21131" y="3079"/>
                    <a:pt x="21052" y="3094"/>
                  </a:cubicBezTo>
                  <a:cubicBezTo>
                    <a:pt x="20863" y="3079"/>
                    <a:pt x="20751" y="2968"/>
                    <a:pt x="20705" y="2732"/>
                  </a:cubicBezTo>
                  <a:cubicBezTo>
                    <a:pt x="20705" y="2683"/>
                    <a:pt x="20751" y="2573"/>
                    <a:pt x="20800" y="2557"/>
                  </a:cubicBezTo>
                  <a:cubicBezTo>
                    <a:pt x="20844" y="2550"/>
                    <a:pt x="20889" y="2546"/>
                    <a:pt x="20933" y="2546"/>
                  </a:cubicBezTo>
                  <a:close/>
                  <a:moveTo>
                    <a:pt x="42456" y="2891"/>
                  </a:moveTo>
                  <a:cubicBezTo>
                    <a:pt x="42567" y="2891"/>
                    <a:pt x="42675" y="2911"/>
                    <a:pt x="42784" y="2953"/>
                  </a:cubicBezTo>
                  <a:cubicBezTo>
                    <a:pt x="42815" y="2953"/>
                    <a:pt x="42863" y="3016"/>
                    <a:pt x="42863" y="3016"/>
                  </a:cubicBezTo>
                  <a:cubicBezTo>
                    <a:pt x="42832" y="3079"/>
                    <a:pt x="42800" y="3142"/>
                    <a:pt x="42737" y="3158"/>
                  </a:cubicBezTo>
                  <a:cubicBezTo>
                    <a:pt x="42689" y="3189"/>
                    <a:pt x="42610" y="3189"/>
                    <a:pt x="42484" y="3189"/>
                  </a:cubicBezTo>
                  <a:cubicBezTo>
                    <a:pt x="42389" y="3174"/>
                    <a:pt x="42246" y="3126"/>
                    <a:pt x="42120" y="3079"/>
                  </a:cubicBezTo>
                  <a:cubicBezTo>
                    <a:pt x="42105" y="3079"/>
                    <a:pt x="42073" y="3031"/>
                    <a:pt x="42073" y="3000"/>
                  </a:cubicBezTo>
                  <a:cubicBezTo>
                    <a:pt x="42088" y="2968"/>
                    <a:pt x="42120" y="2936"/>
                    <a:pt x="42152" y="2936"/>
                  </a:cubicBezTo>
                  <a:cubicBezTo>
                    <a:pt x="42256" y="2907"/>
                    <a:pt x="42357" y="2891"/>
                    <a:pt x="42456" y="2891"/>
                  </a:cubicBezTo>
                  <a:close/>
                  <a:moveTo>
                    <a:pt x="53674" y="3569"/>
                  </a:moveTo>
                  <a:cubicBezTo>
                    <a:pt x="53663" y="3579"/>
                    <a:pt x="53652" y="3588"/>
                    <a:pt x="53642" y="3597"/>
                  </a:cubicBezTo>
                  <a:lnTo>
                    <a:pt x="53642" y="3597"/>
                  </a:lnTo>
                  <a:cubicBezTo>
                    <a:pt x="53642" y="3598"/>
                    <a:pt x="53642" y="3599"/>
                    <a:pt x="53642" y="3600"/>
                  </a:cubicBezTo>
                  <a:lnTo>
                    <a:pt x="53674" y="3569"/>
                  </a:lnTo>
                  <a:close/>
                  <a:moveTo>
                    <a:pt x="46071" y="4344"/>
                  </a:moveTo>
                  <a:cubicBezTo>
                    <a:pt x="46134" y="4359"/>
                    <a:pt x="46198" y="4390"/>
                    <a:pt x="46261" y="4407"/>
                  </a:cubicBezTo>
                  <a:cubicBezTo>
                    <a:pt x="46229" y="4470"/>
                    <a:pt x="46214" y="4548"/>
                    <a:pt x="46166" y="4565"/>
                  </a:cubicBezTo>
                  <a:cubicBezTo>
                    <a:pt x="46158" y="4568"/>
                    <a:pt x="46148" y="4569"/>
                    <a:pt x="46138" y="4569"/>
                  </a:cubicBezTo>
                  <a:cubicBezTo>
                    <a:pt x="46088" y="4569"/>
                    <a:pt x="46019" y="4540"/>
                    <a:pt x="45993" y="4502"/>
                  </a:cubicBezTo>
                  <a:cubicBezTo>
                    <a:pt x="45945" y="4422"/>
                    <a:pt x="45976" y="4359"/>
                    <a:pt x="46071" y="4344"/>
                  </a:cubicBezTo>
                  <a:close/>
                  <a:moveTo>
                    <a:pt x="47946" y="4790"/>
                  </a:moveTo>
                  <a:cubicBezTo>
                    <a:pt x="47964" y="4790"/>
                    <a:pt x="47984" y="4794"/>
                    <a:pt x="47999" y="4801"/>
                  </a:cubicBezTo>
                  <a:cubicBezTo>
                    <a:pt x="48016" y="4801"/>
                    <a:pt x="48031" y="4833"/>
                    <a:pt x="48047" y="4865"/>
                  </a:cubicBezTo>
                  <a:cubicBezTo>
                    <a:pt x="48016" y="4881"/>
                    <a:pt x="47984" y="4913"/>
                    <a:pt x="47968" y="4913"/>
                  </a:cubicBezTo>
                  <a:cubicBezTo>
                    <a:pt x="47873" y="4896"/>
                    <a:pt x="47841" y="4865"/>
                    <a:pt x="47905" y="4801"/>
                  </a:cubicBezTo>
                  <a:cubicBezTo>
                    <a:pt x="47913" y="4794"/>
                    <a:pt x="47929" y="4790"/>
                    <a:pt x="47946" y="4790"/>
                  </a:cubicBezTo>
                  <a:close/>
                  <a:moveTo>
                    <a:pt x="33602" y="5750"/>
                  </a:moveTo>
                  <a:lnTo>
                    <a:pt x="33648" y="5766"/>
                  </a:lnTo>
                  <a:lnTo>
                    <a:pt x="33617" y="5813"/>
                  </a:lnTo>
                  <a:lnTo>
                    <a:pt x="33602" y="5750"/>
                  </a:lnTo>
                  <a:close/>
                  <a:moveTo>
                    <a:pt x="45803" y="5102"/>
                  </a:moveTo>
                  <a:cubicBezTo>
                    <a:pt x="46214" y="5181"/>
                    <a:pt x="46562" y="5402"/>
                    <a:pt x="46815" y="5734"/>
                  </a:cubicBezTo>
                  <a:cubicBezTo>
                    <a:pt x="46846" y="5781"/>
                    <a:pt x="46846" y="5876"/>
                    <a:pt x="46815" y="5939"/>
                  </a:cubicBezTo>
                  <a:cubicBezTo>
                    <a:pt x="46783" y="5987"/>
                    <a:pt x="46688" y="6003"/>
                    <a:pt x="46625" y="6051"/>
                  </a:cubicBezTo>
                  <a:cubicBezTo>
                    <a:pt x="46246" y="5987"/>
                    <a:pt x="45945" y="5750"/>
                    <a:pt x="45660" y="5513"/>
                  </a:cubicBezTo>
                  <a:cubicBezTo>
                    <a:pt x="45645" y="5497"/>
                    <a:pt x="45613" y="5450"/>
                    <a:pt x="45613" y="5418"/>
                  </a:cubicBezTo>
                  <a:cubicBezTo>
                    <a:pt x="45597" y="5339"/>
                    <a:pt x="45582" y="5260"/>
                    <a:pt x="45613" y="5212"/>
                  </a:cubicBezTo>
                  <a:cubicBezTo>
                    <a:pt x="45645" y="5149"/>
                    <a:pt x="45740" y="5102"/>
                    <a:pt x="45803" y="5102"/>
                  </a:cubicBezTo>
                  <a:close/>
                  <a:moveTo>
                    <a:pt x="15837" y="5181"/>
                  </a:moveTo>
                  <a:cubicBezTo>
                    <a:pt x="16184" y="5197"/>
                    <a:pt x="16279" y="5339"/>
                    <a:pt x="16184" y="5560"/>
                  </a:cubicBezTo>
                  <a:cubicBezTo>
                    <a:pt x="16136" y="5655"/>
                    <a:pt x="16058" y="5734"/>
                    <a:pt x="16010" y="5829"/>
                  </a:cubicBezTo>
                  <a:cubicBezTo>
                    <a:pt x="15978" y="5893"/>
                    <a:pt x="15995" y="5971"/>
                    <a:pt x="15978" y="6034"/>
                  </a:cubicBezTo>
                  <a:cubicBezTo>
                    <a:pt x="15952" y="6088"/>
                    <a:pt x="15838" y="6117"/>
                    <a:pt x="15736" y="6117"/>
                  </a:cubicBezTo>
                  <a:cubicBezTo>
                    <a:pt x="15659" y="6117"/>
                    <a:pt x="15588" y="6100"/>
                    <a:pt x="15567" y="6066"/>
                  </a:cubicBezTo>
                  <a:cubicBezTo>
                    <a:pt x="15473" y="5861"/>
                    <a:pt x="15378" y="5671"/>
                    <a:pt x="15315" y="5465"/>
                  </a:cubicBezTo>
                  <a:cubicBezTo>
                    <a:pt x="15299" y="5418"/>
                    <a:pt x="15363" y="5307"/>
                    <a:pt x="15409" y="5292"/>
                  </a:cubicBezTo>
                  <a:cubicBezTo>
                    <a:pt x="15584" y="5229"/>
                    <a:pt x="15774" y="5197"/>
                    <a:pt x="15837" y="5181"/>
                  </a:cubicBezTo>
                  <a:close/>
                  <a:moveTo>
                    <a:pt x="48047" y="5450"/>
                  </a:moveTo>
                  <a:cubicBezTo>
                    <a:pt x="48284" y="5450"/>
                    <a:pt x="48490" y="5545"/>
                    <a:pt x="48680" y="5686"/>
                  </a:cubicBezTo>
                  <a:lnTo>
                    <a:pt x="48648" y="5655"/>
                  </a:lnTo>
                  <a:cubicBezTo>
                    <a:pt x="49249" y="5655"/>
                    <a:pt x="49675" y="6019"/>
                    <a:pt x="50086" y="6413"/>
                  </a:cubicBezTo>
                  <a:cubicBezTo>
                    <a:pt x="50102" y="6445"/>
                    <a:pt x="50070" y="6540"/>
                    <a:pt x="50039" y="6603"/>
                  </a:cubicBezTo>
                  <a:cubicBezTo>
                    <a:pt x="50039" y="6635"/>
                    <a:pt x="49991" y="6666"/>
                    <a:pt x="49959" y="6666"/>
                  </a:cubicBezTo>
                  <a:cubicBezTo>
                    <a:pt x="49900" y="6670"/>
                    <a:pt x="49842" y="6672"/>
                    <a:pt x="49783" y="6672"/>
                  </a:cubicBezTo>
                  <a:cubicBezTo>
                    <a:pt x="49543" y="6672"/>
                    <a:pt x="49306" y="6639"/>
                    <a:pt x="49091" y="6525"/>
                  </a:cubicBezTo>
                  <a:cubicBezTo>
                    <a:pt x="48790" y="6382"/>
                    <a:pt x="48505" y="6177"/>
                    <a:pt x="48189" y="6097"/>
                  </a:cubicBezTo>
                  <a:cubicBezTo>
                    <a:pt x="48111" y="6066"/>
                    <a:pt x="47921" y="5576"/>
                    <a:pt x="47953" y="5497"/>
                  </a:cubicBezTo>
                  <a:cubicBezTo>
                    <a:pt x="47968" y="5482"/>
                    <a:pt x="48016" y="5450"/>
                    <a:pt x="48047" y="5450"/>
                  </a:cubicBezTo>
                  <a:close/>
                  <a:moveTo>
                    <a:pt x="14579" y="5304"/>
                  </a:moveTo>
                  <a:cubicBezTo>
                    <a:pt x="14691" y="5304"/>
                    <a:pt x="14855" y="5504"/>
                    <a:pt x="14825" y="5608"/>
                  </a:cubicBezTo>
                  <a:cubicBezTo>
                    <a:pt x="14762" y="5781"/>
                    <a:pt x="14699" y="5956"/>
                    <a:pt x="14604" y="6114"/>
                  </a:cubicBezTo>
                  <a:cubicBezTo>
                    <a:pt x="14524" y="6272"/>
                    <a:pt x="14398" y="6413"/>
                    <a:pt x="14177" y="6430"/>
                  </a:cubicBezTo>
                  <a:cubicBezTo>
                    <a:pt x="14035" y="6445"/>
                    <a:pt x="13892" y="6493"/>
                    <a:pt x="13734" y="6525"/>
                  </a:cubicBezTo>
                  <a:cubicBezTo>
                    <a:pt x="13715" y="6529"/>
                    <a:pt x="13696" y="6531"/>
                    <a:pt x="13679" y="6531"/>
                  </a:cubicBezTo>
                  <a:cubicBezTo>
                    <a:pt x="13553" y="6531"/>
                    <a:pt x="13470" y="6429"/>
                    <a:pt x="13386" y="6192"/>
                  </a:cubicBezTo>
                  <a:cubicBezTo>
                    <a:pt x="13371" y="6161"/>
                    <a:pt x="13371" y="6114"/>
                    <a:pt x="13340" y="6097"/>
                  </a:cubicBezTo>
                  <a:cubicBezTo>
                    <a:pt x="13316" y="6080"/>
                    <a:pt x="13290" y="6071"/>
                    <a:pt x="13266" y="6071"/>
                  </a:cubicBezTo>
                  <a:cubicBezTo>
                    <a:pt x="13226" y="6071"/>
                    <a:pt x="13191" y="6096"/>
                    <a:pt x="13181" y="6145"/>
                  </a:cubicBezTo>
                  <a:cubicBezTo>
                    <a:pt x="13070" y="6493"/>
                    <a:pt x="12817" y="6603"/>
                    <a:pt x="12501" y="6635"/>
                  </a:cubicBezTo>
                  <a:cubicBezTo>
                    <a:pt x="12444" y="6721"/>
                    <a:pt x="12373" y="6795"/>
                    <a:pt x="12266" y="6795"/>
                  </a:cubicBezTo>
                  <a:cubicBezTo>
                    <a:pt x="12255" y="6795"/>
                    <a:pt x="12244" y="6794"/>
                    <a:pt x="12233" y="6793"/>
                  </a:cubicBezTo>
                  <a:cubicBezTo>
                    <a:pt x="12122" y="6793"/>
                    <a:pt x="12012" y="6778"/>
                    <a:pt x="11901" y="6761"/>
                  </a:cubicBezTo>
                  <a:cubicBezTo>
                    <a:pt x="11648" y="6919"/>
                    <a:pt x="11395" y="7094"/>
                    <a:pt x="11158" y="7252"/>
                  </a:cubicBezTo>
                  <a:cubicBezTo>
                    <a:pt x="11091" y="7295"/>
                    <a:pt x="11025" y="7316"/>
                    <a:pt x="10963" y="7316"/>
                  </a:cubicBezTo>
                  <a:cubicBezTo>
                    <a:pt x="10824" y="7316"/>
                    <a:pt x="10712" y="7207"/>
                    <a:pt x="10668" y="6999"/>
                  </a:cubicBezTo>
                  <a:cubicBezTo>
                    <a:pt x="10621" y="6809"/>
                    <a:pt x="10605" y="6635"/>
                    <a:pt x="10794" y="6508"/>
                  </a:cubicBezTo>
                  <a:cubicBezTo>
                    <a:pt x="10983" y="6373"/>
                    <a:pt x="11150" y="6227"/>
                    <a:pt x="11382" y="6227"/>
                  </a:cubicBezTo>
                  <a:cubicBezTo>
                    <a:pt x="11421" y="6227"/>
                    <a:pt x="11463" y="6231"/>
                    <a:pt x="11506" y="6240"/>
                  </a:cubicBezTo>
                  <a:cubicBezTo>
                    <a:pt x="11543" y="6249"/>
                    <a:pt x="11590" y="6258"/>
                    <a:pt x="11636" y="6258"/>
                  </a:cubicBezTo>
                  <a:cubicBezTo>
                    <a:pt x="11669" y="6258"/>
                    <a:pt x="11701" y="6253"/>
                    <a:pt x="11727" y="6240"/>
                  </a:cubicBezTo>
                  <a:cubicBezTo>
                    <a:pt x="11788" y="6213"/>
                    <a:pt x="11843" y="6201"/>
                    <a:pt x="11892" y="6201"/>
                  </a:cubicBezTo>
                  <a:cubicBezTo>
                    <a:pt x="12101" y="6201"/>
                    <a:pt x="12228" y="6406"/>
                    <a:pt x="12406" y="6508"/>
                  </a:cubicBezTo>
                  <a:cubicBezTo>
                    <a:pt x="12501" y="6382"/>
                    <a:pt x="12596" y="6272"/>
                    <a:pt x="12676" y="6145"/>
                  </a:cubicBezTo>
                  <a:cubicBezTo>
                    <a:pt x="12849" y="5844"/>
                    <a:pt x="13118" y="5655"/>
                    <a:pt x="13466" y="5576"/>
                  </a:cubicBezTo>
                  <a:cubicBezTo>
                    <a:pt x="13829" y="5497"/>
                    <a:pt x="14193" y="5402"/>
                    <a:pt x="14556" y="5307"/>
                  </a:cubicBezTo>
                  <a:cubicBezTo>
                    <a:pt x="14563" y="5305"/>
                    <a:pt x="14571" y="5304"/>
                    <a:pt x="14579" y="5304"/>
                  </a:cubicBezTo>
                  <a:close/>
                  <a:moveTo>
                    <a:pt x="12992" y="9037"/>
                  </a:moveTo>
                  <a:cubicBezTo>
                    <a:pt x="13039" y="9085"/>
                    <a:pt x="13087" y="9117"/>
                    <a:pt x="13118" y="9164"/>
                  </a:cubicBezTo>
                  <a:cubicBezTo>
                    <a:pt x="13070" y="9212"/>
                    <a:pt x="13023" y="9275"/>
                    <a:pt x="12992" y="9275"/>
                  </a:cubicBezTo>
                  <a:cubicBezTo>
                    <a:pt x="12912" y="9275"/>
                    <a:pt x="12881" y="9195"/>
                    <a:pt x="12912" y="9100"/>
                  </a:cubicBezTo>
                  <a:cubicBezTo>
                    <a:pt x="12929" y="9069"/>
                    <a:pt x="12975" y="9054"/>
                    <a:pt x="12992" y="9037"/>
                  </a:cubicBezTo>
                  <a:close/>
                  <a:moveTo>
                    <a:pt x="11569" y="8942"/>
                  </a:moveTo>
                  <a:cubicBezTo>
                    <a:pt x="11601" y="9037"/>
                    <a:pt x="11664" y="9117"/>
                    <a:pt x="11633" y="9164"/>
                  </a:cubicBezTo>
                  <a:cubicBezTo>
                    <a:pt x="11475" y="9496"/>
                    <a:pt x="11648" y="9844"/>
                    <a:pt x="11553" y="10175"/>
                  </a:cubicBezTo>
                  <a:cubicBezTo>
                    <a:pt x="11443" y="10586"/>
                    <a:pt x="11222" y="10855"/>
                    <a:pt x="10826" y="10997"/>
                  </a:cubicBezTo>
                  <a:cubicBezTo>
                    <a:pt x="10794" y="11013"/>
                    <a:pt x="10763" y="11029"/>
                    <a:pt x="10731" y="11029"/>
                  </a:cubicBezTo>
                  <a:cubicBezTo>
                    <a:pt x="9831" y="11123"/>
                    <a:pt x="9119" y="11661"/>
                    <a:pt x="8345" y="12040"/>
                  </a:cubicBezTo>
                  <a:cubicBezTo>
                    <a:pt x="8312" y="12053"/>
                    <a:pt x="8274" y="12060"/>
                    <a:pt x="8235" y="12060"/>
                  </a:cubicBezTo>
                  <a:cubicBezTo>
                    <a:pt x="8088" y="12060"/>
                    <a:pt x="7917" y="11972"/>
                    <a:pt x="7855" y="11835"/>
                  </a:cubicBezTo>
                  <a:cubicBezTo>
                    <a:pt x="7760" y="11661"/>
                    <a:pt x="7728" y="11471"/>
                    <a:pt x="7808" y="11298"/>
                  </a:cubicBezTo>
                  <a:cubicBezTo>
                    <a:pt x="7871" y="11155"/>
                    <a:pt x="7966" y="11029"/>
                    <a:pt x="8044" y="10902"/>
                  </a:cubicBezTo>
                  <a:cubicBezTo>
                    <a:pt x="8377" y="10413"/>
                    <a:pt x="8834" y="10097"/>
                    <a:pt x="9372" y="9891"/>
                  </a:cubicBezTo>
                  <a:cubicBezTo>
                    <a:pt x="9461" y="9849"/>
                    <a:pt x="9548" y="9832"/>
                    <a:pt x="9635" y="9832"/>
                  </a:cubicBezTo>
                  <a:cubicBezTo>
                    <a:pt x="9780" y="9832"/>
                    <a:pt x="9926" y="9879"/>
                    <a:pt x="10084" y="9939"/>
                  </a:cubicBezTo>
                  <a:cubicBezTo>
                    <a:pt x="10605" y="9543"/>
                    <a:pt x="11064" y="9212"/>
                    <a:pt x="11569" y="8942"/>
                  </a:cubicBezTo>
                  <a:close/>
                  <a:moveTo>
                    <a:pt x="9652" y="13918"/>
                  </a:moveTo>
                  <a:cubicBezTo>
                    <a:pt x="9710" y="13918"/>
                    <a:pt x="9776" y="13958"/>
                    <a:pt x="9831" y="13985"/>
                  </a:cubicBezTo>
                  <a:cubicBezTo>
                    <a:pt x="9846" y="13985"/>
                    <a:pt x="9862" y="14031"/>
                    <a:pt x="9862" y="14063"/>
                  </a:cubicBezTo>
                  <a:cubicBezTo>
                    <a:pt x="9794" y="14240"/>
                    <a:pt x="9657" y="14323"/>
                    <a:pt x="9429" y="14323"/>
                  </a:cubicBezTo>
                  <a:cubicBezTo>
                    <a:pt x="9392" y="14323"/>
                    <a:pt x="9351" y="14320"/>
                    <a:pt x="9309" y="14316"/>
                  </a:cubicBezTo>
                  <a:cubicBezTo>
                    <a:pt x="9277" y="14316"/>
                    <a:pt x="9230" y="14284"/>
                    <a:pt x="9230" y="14253"/>
                  </a:cubicBezTo>
                  <a:cubicBezTo>
                    <a:pt x="9214" y="14221"/>
                    <a:pt x="9230" y="14174"/>
                    <a:pt x="9262" y="14158"/>
                  </a:cubicBezTo>
                  <a:cubicBezTo>
                    <a:pt x="9372" y="14063"/>
                    <a:pt x="9498" y="13985"/>
                    <a:pt x="9625" y="13921"/>
                  </a:cubicBezTo>
                  <a:cubicBezTo>
                    <a:pt x="9634" y="13919"/>
                    <a:pt x="9643" y="13918"/>
                    <a:pt x="9652" y="13918"/>
                  </a:cubicBezTo>
                  <a:close/>
                  <a:moveTo>
                    <a:pt x="4852" y="14632"/>
                  </a:moveTo>
                  <a:cubicBezTo>
                    <a:pt x="4915" y="14649"/>
                    <a:pt x="4963" y="14680"/>
                    <a:pt x="5010" y="14712"/>
                  </a:cubicBezTo>
                  <a:lnTo>
                    <a:pt x="4946" y="14775"/>
                  </a:lnTo>
                  <a:cubicBezTo>
                    <a:pt x="4883" y="14743"/>
                    <a:pt x="4836" y="14727"/>
                    <a:pt x="4773" y="14695"/>
                  </a:cubicBezTo>
                  <a:cubicBezTo>
                    <a:pt x="4805" y="14680"/>
                    <a:pt x="4836" y="14632"/>
                    <a:pt x="4852" y="14632"/>
                  </a:cubicBezTo>
                  <a:close/>
                  <a:moveTo>
                    <a:pt x="9420" y="14838"/>
                  </a:moveTo>
                  <a:cubicBezTo>
                    <a:pt x="9483" y="14838"/>
                    <a:pt x="9530" y="14885"/>
                    <a:pt x="9593" y="14917"/>
                  </a:cubicBezTo>
                  <a:cubicBezTo>
                    <a:pt x="9546" y="14980"/>
                    <a:pt x="9515" y="15028"/>
                    <a:pt x="9467" y="15075"/>
                  </a:cubicBezTo>
                  <a:cubicBezTo>
                    <a:pt x="9451" y="15106"/>
                    <a:pt x="9403" y="15123"/>
                    <a:pt x="9372" y="15123"/>
                  </a:cubicBezTo>
                  <a:cubicBezTo>
                    <a:pt x="9361" y="15128"/>
                    <a:pt x="9351" y="15129"/>
                    <a:pt x="9340" y="15129"/>
                  </a:cubicBezTo>
                  <a:cubicBezTo>
                    <a:pt x="9319" y="15129"/>
                    <a:pt x="9298" y="15123"/>
                    <a:pt x="9277" y="15123"/>
                  </a:cubicBezTo>
                  <a:cubicBezTo>
                    <a:pt x="9262" y="15091"/>
                    <a:pt x="9214" y="15059"/>
                    <a:pt x="9230" y="15028"/>
                  </a:cubicBezTo>
                  <a:cubicBezTo>
                    <a:pt x="9230" y="14917"/>
                    <a:pt x="9309" y="14838"/>
                    <a:pt x="9420" y="14838"/>
                  </a:cubicBezTo>
                  <a:close/>
                  <a:moveTo>
                    <a:pt x="9104" y="15802"/>
                  </a:moveTo>
                  <a:cubicBezTo>
                    <a:pt x="9135" y="15802"/>
                    <a:pt x="9167" y="15850"/>
                    <a:pt x="9167" y="15881"/>
                  </a:cubicBezTo>
                  <a:cubicBezTo>
                    <a:pt x="9182" y="15991"/>
                    <a:pt x="9072" y="16086"/>
                    <a:pt x="8946" y="16086"/>
                  </a:cubicBezTo>
                  <a:cubicBezTo>
                    <a:pt x="8929" y="16071"/>
                    <a:pt x="8898" y="16023"/>
                    <a:pt x="8882" y="16008"/>
                  </a:cubicBezTo>
                  <a:cubicBezTo>
                    <a:pt x="8898" y="15865"/>
                    <a:pt x="8961" y="15802"/>
                    <a:pt x="9104" y="15802"/>
                  </a:cubicBezTo>
                  <a:close/>
                  <a:moveTo>
                    <a:pt x="2734" y="17209"/>
                  </a:moveTo>
                  <a:cubicBezTo>
                    <a:pt x="2734" y="17241"/>
                    <a:pt x="2765" y="17287"/>
                    <a:pt x="2765" y="17304"/>
                  </a:cubicBezTo>
                  <a:cubicBezTo>
                    <a:pt x="2765" y="17335"/>
                    <a:pt x="2719" y="17367"/>
                    <a:pt x="2702" y="17399"/>
                  </a:cubicBezTo>
                  <a:cubicBezTo>
                    <a:pt x="2687" y="17367"/>
                    <a:pt x="2670" y="17335"/>
                    <a:pt x="2670" y="17304"/>
                  </a:cubicBezTo>
                  <a:cubicBezTo>
                    <a:pt x="2670" y="17272"/>
                    <a:pt x="2702" y="17241"/>
                    <a:pt x="2734" y="17209"/>
                  </a:cubicBezTo>
                  <a:close/>
                  <a:moveTo>
                    <a:pt x="7523" y="17715"/>
                  </a:moveTo>
                  <a:cubicBezTo>
                    <a:pt x="7538" y="17746"/>
                    <a:pt x="7538" y="17778"/>
                    <a:pt x="7555" y="17793"/>
                  </a:cubicBezTo>
                  <a:cubicBezTo>
                    <a:pt x="7538" y="17810"/>
                    <a:pt x="7523" y="17841"/>
                    <a:pt x="7507" y="17856"/>
                  </a:cubicBezTo>
                  <a:cubicBezTo>
                    <a:pt x="7492" y="17825"/>
                    <a:pt x="7475" y="17810"/>
                    <a:pt x="7475" y="17778"/>
                  </a:cubicBezTo>
                  <a:cubicBezTo>
                    <a:pt x="7475" y="17761"/>
                    <a:pt x="7507" y="17746"/>
                    <a:pt x="7523" y="17715"/>
                  </a:cubicBezTo>
                  <a:close/>
                  <a:moveTo>
                    <a:pt x="64145" y="18626"/>
                  </a:moveTo>
                  <a:cubicBezTo>
                    <a:pt x="64156" y="18626"/>
                    <a:pt x="64169" y="18647"/>
                    <a:pt x="64178" y="18691"/>
                  </a:cubicBezTo>
                  <a:lnTo>
                    <a:pt x="64178" y="18691"/>
                  </a:lnTo>
                  <a:lnTo>
                    <a:pt x="64121" y="18663"/>
                  </a:lnTo>
                  <a:cubicBezTo>
                    <a:pt x="64127" y="18639"/>
                    <a:pt x="64136" y="18626"/>
                    <a:pt x="64145" y="18626"/>
                  </a:cubicBezTo>
                  <a:close/>
                  <a:moveTo>
                    <a:pt x="1170" y="19184"/>
                  </a:moveTo>
                  <a:cubicBezTo>
                    <a:pt x="1216" y="19200"/>
                    <a:pt x="1264" y="19216"/>
                    <a:pt x="1280" y="19232"/>
                  </a:cubicBezTo>
                  <a:cubicBezTo>
                    <a:pt x="1280" y="19297"/>
                    <a:pt x="1250" y="19339"/>
                    <a:pt x="1206" y="19339"/>
                  </a:cubicBezTo>
                  <a:cubicBezTo>
                    <a:pt x="1186" y="19339"/>
                    <a:pt x="1163" y="19330"/>
                    <a:pt x="1138" y="19310"/>
                  </a:cubicBezTo>
                  <a:cubicBezTo>
                    <a:pt x="1085" y="19284"/>
                    <a:pt x="1043" y="19236"/>
                    <a:pt x="1004" y="19184"/>
                  </a:cubicBezTo>
                  <a:close/>
                  <a:moveTo>
                    <a:pt x="64212" y="18741"/>
                  </a:moveTo>
                  <a:cubicBezTo>
                    <a:pt x="64445" y="18871"/>
                    <a:pt x="64552" y="19098"/>
                    <a:pt x="64643" y="19327"/>
                  </a:cubicBezTo>
                  <a:cubicBezTo>
                    <a:pt x="64674" y="19422"/>
                    <a:pt x="64643" y="19548"/>
                    <a:pt x="64643" y="19658"/>
                  </a:cubicBezTo>
                  <a:cubicBezTo>
                    <a:pt x="64626" y="19690"/>
                    <a:pt x="64611" y="19721"/>
                    <a:pt x="64580" y="19738"/>
                  </a:cubicBezTo>
                  <a:cubicBezTo>
                    <a:pt x="64571" y="19745"/>
                    <a:pt x="64551" y="19749"/>
                    <a:pt x="64534" y="19749"/>
                  </a:cubicBezTo>
                  <a:cubicBezTo>
                    <a:pt x="64516" y="19749"/>
                    <a:pt x="64500" y="19745"/>
                    <a:pt x="64500" y="19738"/>
                  </a:cubicBezTo>
                  <a:cubicBezTo>
                    <a:pt x="64301" y="19430"/>
                    <a:pt x="64176" y="19107"/>
                    <a:pt x="64212" y="18741"/>
                  </a:cubicBezTo>
                  <a:close/>
                  <a:moveTo>
                    <a:pt x="2665" y="20744"/>
                  </a:moveTo>
                  <a:cubicBezTo>
                    <a:pt x="2701" y="20744"/>
                    <a:pt x="2733" y="20769"/>
                    <a:pt x="2750" y="20813"/>
                  </a:cubicBezTo>
                  <a:cubicBezTo>
                    <a:pt x="2765" y="20844"/>
                    <a:pt x="2750" y="20891"/>
                    <a:pt x="2750" y="20923"/>
                  </a:cubicBezTo>
                  <a:cubicBezTo>
                    <a:pt x="2695" y="20991"/>
                    <a:pt x="2641" y="21072"/>
                    <a:pt x="2545" y="21072"/>
                  </a:cubicBezTo>
                  <a:cubicBezTo>
                    <a:pt x="2530" y="21072"/>
                    <a:pt x="2514" y="21070"/>
                    <a:pt x="2497" y="21065"/>
                  </a:cubicBezTo>
                  <a:cubicBezTo>
                    <a:pt x="2481" y="21065"/>
                    <a:pt x="2449" y="21002"/>
                    <a:pt x="2466" y="20971"/>
                  </a:cubicBezTo>
                  <a:cubicBezTo>
                    <a:pt x="2497" y="20907"/>
                    <a:pt x="2529" y="20844"/>
                    <a:pt x="2576" y="20796"/>
                  </a:cubicBezTo>
                  <a:cubicBezTo>
                    <a:pt x="2604" y="20761"/>
                    <a:pt x="2636" y="20744"/>
                    <a:pt x="2665" y="20744"/>
                  </a:cubicBezTo>
                  <a:close/>
                  <a:moveTo>
                    <a:pt x="3604" y="21808"/>
                  </a:moveTo>
                  <a:cubicBezTo>
                    <a:pt x="3604" y="21824"/>
                    <a:pt x="3619" y="21856"/>
                    <a:pt x="3604" y="21871"/>
                  </a:cubicBezTo>
                  <a:cubicBezTo>
                    <a:pt x="3589" y="21885"/>
                    <a:pt x="3563" y="21899"/>
                    <a:pt x="3535" y="21902"/>
                  </a:cubicBezTo>
                  <a:lnTo>
                    <a:pt x="3535" y="21902"/>
                  </a:lnTo>
                  <a:cubicBezTo>
                    <a:pt x="3530" y="21843"/>
                    <a:pt x="3550" y="21808"/>
                    <a:pt x="3604" y="21808"/>
                  </a:cubicBezTo>
                  <a:close/>
                  <a:moveTo>
                    <a:pt x="3496" y="21930"/>
                  </a:moveTo>
                  <a:cubicBezTo>
                    <a:pt x="3499" y="21930"/>
                    <a:pt x="3503" y="21930"/>
                    <a:pt x="3507" y="21930"/>
                  </a:cubicBezTo>
                  <a:lnTo>
                    <a:pt x="3507" y="21930"/>
                  </a:lnTo>
                  <a:cubicBezTo>
                    <a:pt x="3491" y="21952"/>
                    <a:pt x="3472" y="21971"/>
                    <a:pt x="3461" y="21982"/>
                  </a:cubicBezTo>
                  <a:cubicBezTo>
                    <a:pt x="3422" y="21956"/>
                    <a:pt x="3437" y="21930"/>
                    <a:pt x="3496" y="21930"/>
                  </a:cubicBezTo>
                  <a:close/>
                  <a:moveTo>
                    <a:pt x="4533" y="22423"/>
                  </a:moveTo>
                  <a:cubicBezTo>
                    <a:pt x="4539" y="22423"/>
                    <a:pt x="4546" y="22424"/>
                    <a:pt x="4552" y="22425"/>
                  </a:cubicBezTo>
                  <a:cubicBezTo>
                    <a:pt x="4567" y="22440"/>
                    <a:pt x="4615" y="22488"/>
                    <a:pt x="4615" y="22519"/>
                  </a:cubicBezTo>
                  <a:cubicBezTo>
                    <a:pt x="4584" y="22583"/>
                    <a:pt x="4552" y="22661"/>
                    <a:pt x="4520" y="22709"/>
                  </a:cubicBezTo>
                  <a:cubicBezTo>
                    <a:pt x="4512" y="22725"/>
                    <a:pt x="4493" y="22729"/>
                    <a:pt x="4472" y="22729"/>
                  </a:cubicBezTo>
                  <a:cubicBezTo>
                    <a:pt x="4449" y="22729"/>
                    <a:pt x="4425" y="22724"/>
                    <a:pt x="4409" y="22724"/>
                  </a:cubicBezTo>
                  <a:cubicBezTo>
                    <a:pt x="4394" y="22709"/>
                    <a:pt x="4346" y="22678"/>
                    <a:pt x="4346" y="22646"/>
                  </a:cubicBezTo>
                  <a:cubicBezTo>
                    <a:pt x="4332" y="22528"/>
                    <a:pt x="4441" y="22423"/>
                    <a:pt x="4533" y="22423"/>
                  </a:cubicBezTo>
                  <a:close/>
                  <a:moveTo>
                    <a:pt x="4915" y="23072"/>
                  </a:moveTo>
                  <a:cubicBezTo>
                    <a:pt x="4968" y="23086"/>
                    <a:pt x="5033" y="23099"/>
                    <a:pt x="5090" y="23112"/>
                  </a:cubicBezTo>
                  <a:lnTo>
                    <a:pt x="5090" y="23112"/>
                  </a:lnTo>
                  <a:cubicBezTo>
                    <a:pt x="5041" y="23151"/>
                    <a:pt x="4999" y="23189"/>
                    <a:pt x="4946" y="23215"/>
                  </a:cubicBezTo>
                  <a:cubicBezTo>
                    <a:pt x="4920" y="23230"/>
                    <a:pt x="4896" y="23237"/>
                    <a:pt x="4874" y="23237"/>
                  </a:cubicBezTo>
                  <a:cubicBezTo>
                    <a:pt x="4830" y="23237"/>
                    <a:pt x="4794" y="23209"/>
                    <a:pt x="4773" y="23167"/>
                  </a:cubicBezTo>
                  <a:cubicBezTo>
                    <a:pt x="4773" y="23152"/>
                    <a:pt x="4788" y="23104"/>
                    <a:pt x="4805" y="23088"/>
                  </a:cubicBezTo>
                  <a:cubicBezTo>
                    <a:pt x="4836" y="23072"/>
                    <a:pt x="4883" y="23072"/>
                    <a:pt x="4915" y="23072"/>
                  </a:cubicBezTo>
                  <a:close/>
                  <a:moveTo>
                    <a:pt x="5121" y="23594"/>
                  </a:moveTo>
                  <a:cubicBezTo>
                    <a:pt x="5153" y="23594"/>
                    <a:pt x="5168" y="23626"/>
                    <a:pt x="5184" y="23641"/>
                  </a:cubicBezTo>
                  <a:cubicBezTo>
                    <a:pt x="5168" y="23657"/>
                    <a:pt x="5136" y="23673"/>
                    <a:pt x="5104" y="23673"/>
                  </a:cubicBezTo>
                  <a:cubicBezTo>
                    <a:pt x="5089" y="23657"/>
                    <a:pt x="5058" y="23641"/>
                    <a:pt x="5041" y="23626"/>
                  </a:cubicBezTo>
                  <a:cubicBezTo>
                    <a:pt x="5073" y="23609"/>
                    <a:pt x="5104" y="23594"/>
                    <a:pt x="5121" y="23594"/>
                  </a:cubicBezTo>
                  <a:close/>
                  <a:moveTo>
                    <a:pt x="14366" y="23609"/>
                  </a:moveTo>
                  <a:cubicBezTo>
                    <a:pt x="14509" y="23609"/>
                    <a:pt x="14651" y="23736"/>
                    <a:pt x="14667" y="23879"/>
                  </a:cubicBezTo>
                  <a:cubicBezTo>
                    <a:pt x="14667" y="24084"/>
                    <a:pt x="14524" y="24258"/>
                    <a:pt x="14351" y="24273"/>
                  </a:cubicBezTo>
                  <a:cubicBezTo>
                    <a:pt x="14208" y="24273"/>
                    <a:pt x="14067" y="24147"/>
                    <a:pt x="14050" y="24005"/>
                  </a:cubicBezTo>
                  <a:cubicBezTo>
                    <a:pt x="14050" y="23799"/>
                    <a:pt x="14193" y="23609"/>
                    <a:pt x="14366" y="23609"/>
                  </a:cubicBezTo>
                  <a:close/>
                  <a:moveTo>
                    <a:pt x="2023" y="24463"/>
                  </a:moveTo>
                  <a:cubicBezTo>
                    <a:pt x="2023" y="24494"/>
                    <a:pt x="2055" y="24526"/>
                    <a:pt x="2038" y="24543"/>
                  </a:cubicBezTo>
                  <a:cubicBezTo>
                    <a:pt x="2003" y="24578"/>
                    <a:pt x="1967" y="24614"/>
                    <a:pt x="1932" y="24643"/>
                  </a:cubicBezTo>
                  <a:lnTo>
                    <a:pt x="1932" y="24643"/>
                  </a:lnTo>
                  <a:cubicBezTo>
                    <a:pt x="1931" y="24574"/>
                    <a:pt x="1925" y="24500"/>
                    <a:pt x="2023" y="24463"/>
                  </a:cubicBezTo>
                  <a:close/>
                  <a:moveTo>
                    <a:pt x="1915" y="24708"/>
                  </a:moveTo>
                  <a:cubicBezTo>
                    <a:pt x="1952" y="24793"/>
                    <a:pt x="1979" y="24886"/>
                    <a:pt x="2007" y="24969"/>
                  </a:cubicBezTo>
                  <a:cubicBezTo>
                    <a:pt x="2007" y="24985"/>
                    <a:pt x="1991" y="25032"/>
                    <a:pt x="1991" y="25063"/>
                  </a:cubicBezTo>
                  <a:cubicBezTo>
                    <a:pt x="1943" y="25032"/>
                    <a:pt x="1865" y="25017"/>
                    <a:pt x="1833" y="24985"/>
                  </a:cubicBezTo>
                  <a:cubicBezTo>
                    <a:pt x="1710" y="24845"/>
                    <a:pt x="1722" y="24812"/>
                    <a:pt x="1915" y="24708"/>
                  </a:cubicBezTo>
                  <a:close/>
                  <a:moveTo>
                    <a:pt x="5216" y="25902"/>
                  </a:moveTo>
                  <a:cubicBezTo>
                    <a:pt x="5231" y="25965"/>
                    <a:pt x="5279" y="26043"/>
                    <a:pt x="5263" y="26107"/>
                  </a:cubicBezTo>
                  <a:cubicBezTo>
                    <a:pt x="5251" y="26166"/>
                    <a:pt x="5204" y="26198"/>
                    <a:pt x="5149" y="26198"/>
                  </a:cubicBezTo>
                  <a:cubicBezTo>
                    <a:pt x="5130" y="26198"/>
                    <a:pt x="5110" y="26194"/>
                    <a:pt x="5089" y="26186"/>
                  </a:cubicBezTo>
                  <a:cubicBezTo>
                    <a:pt x="4994" y="26155"/>
                    <a:pt x="4963" y="26075"/>
                    <a:pt x="5026" y="25997"/>
                  </a:cubicBezTo>
                  <a:cubicBezTo>
                    <a:pt x="5073" y="25949"/>
                    <a:pt x="5153" y="25933"/>
                    <a:pt x="5216" y="25902"/>
                  </a:cubicBezTo>
                  <a:close/>
                  <a:moveTo>
                    <a:pt x="4662" y="26549"/>
                  </a:moveTo>
                  <a:cubicBezTo>
                    <a:pt x="4725" y="26549"/>
                    <a:pt x="4788" y="26549"/>
                    <a:pt x="4852" y="26566"/>
                  </a:cubicBezTo>
                  <a:cubicBezTo>
                    <a:pt x="4868" y="26566"/>
                    <a:pt x="4883" y="26597"/>
                    <a:pt x="4883" y="26629"/>
                  </a:cubicBezTo>
                  <a:lnTo>
                    <a:pt x="4694" y="26676"/>
                  </a:lnTo>
                  <a:cubicBezTo>
                    <a:pt x="4662" y="26676"/>
                    <a:pt x="4647" y="26644"/>
                    <a:pt x="4615" y="26612"/>
                  </a:cubicBezTo>
                  <a:cubicBezTo>
                    <a:pt x="4630" y="26597"/>
                    <a:pt x="4630" y="26549"/>
                    <a:pt x="4662" y="26549"/>
                  </a:cubicBezTo>
                  <a:close/>
                  <a:moveTo>
                    <a:pt x="4693" y="24451"/>
                  </a:moveTo>
                  <a:cubicBezTo>
                    <a:pt x="4892" y="24451"/>
                    <a:pt x="5099" y="24524"/>
                    <a:pt x="5311" y="24606"/>
                  </a:cubicBezTo>
                  <a:cubicBezTo>
                    <a:pt x="5469" y="24669"/>
                    <a:pt x="5532" y="24842"/>
                    <a:pt x="5405" y="24953"/>
                  </a:cubicBezTo>
                  <a:cubicBezTo>
                    <a:pt x="5168" y="25190"/>
                    <a:pt x="4931" y="25443"/>
                    <a:pt x="4678" y="25664"/>
                  </a:cubicBezTo>
                  <a:cubicBezTo>
                    <a:pt x="4535" y="25775"/>
                    <a:pt x="4362" y="25885"/>
                    <a:pt x="4188" y="25949"/>
                  </a:cubicBezTo>
                  <a:cubicBezTo>
                    <a:pt x="4046" y="26012"/>
                    <a:pt x="3903" y="26043"/>
                    <a:pt x="3825" y="26170"/>
                  </a:cubicBezTo>
                  <a:cubicBezTo>
                    <a:pt x="3825" y="26218"/>
                    <a:pt x="3808" y="26265"/>
                    <a:pt x="3825" y="26296"/>
                  </a:cubicBezTo>
                  <a:cubicBezTo>
                    <a:pt x="3966" y="26802"/>
                    <a:pt x="4141" y="27293"/>
                    <a:pt x="4725" y="27482"/>
                  </a:cubicBezTo>
                  <a:cubicBezTo>
                    <a:pt x="4868" y="27529"/>
                    <a:pt x="4931" y="27704"/>
                    <a:pt x="4900" y="27877"/>
                  </a:cubicBezTo>
                  <a:cubicBezTo>
                    <a:pt x="4868" y="28051"/>
                    <a:pt x="4820" y="28241"/>
                    <a:pt x="4757" y="28446"/>
                  </a:cubicBezTo>
                  <a:cubicBezTo>
                    <a:pt x="4567" y="28414"/>
                    <a:pt x="4409" y="28431"/>
                    <a:pt x="4283" y="28351"/>
                  </a:cubicBezTo>
                  <a:cubicBezTo>
                    <a:pt x="3888" y="28066"/>
                    <a:pt x="3477" y="27798"/>
                    <a:pt x="3256" y="27324"/>
                  </a:cubicBezTo>
                  <a:cubicBezTo>
                    <a:pt x="3081" y="26945"/>
                    <a:pt x="2765" y="26644"/>
                    <a:pt x="2655" y="26249"/>
                  </a:cubicBezTo>
                  <a:cubicBezTo>
                    <a:pt x="2260" y="25980"/>
                    <a:pt x="2402" y="25664"/>
                    <a:pt x="2592" y="25348"/>
                  </a:cubicBezTo>
                  <a:cubicBezTo>
                    <a:pt x="2497" y="25348"/>
                    <a:pt x="2449" y="25301"/>
                    <a:pt x="2481" y="25238"/>
                  </a:cubicBezTo>
                  <a:cubicBezTo>
                    <a:pt x="2489" y="25230"/>
                    <a:pt x="2509" y="25226"/>
                    <a:pt x="2529" y="25226"/>
                  </a:cubicBezTo>
                  <a:cubicBezTo>
                    <a:pt x="2548" y="25226"/>
                    <a:pt x="2568" y="25230"/>
                    <a:pt x="2576" y="25238"/>
                  </a:cubicBezTo>
                  <a:cubicBezTo>
                    <a:pt x="2592" y="25270"/>
                    <a:pt x="2592" y="25301"/>
                    <a:pt x="2607" y="25333"/>
                  </a:cubicBezTo>
                  <a:cubicBezTo>
                    <a:pt x="2892" y="25048"/>
                    <a:pt x="3256" y="24953"/>
                    <a:pt x="3635" y="24890"/>
                  </a:cubicBezTo>
                  <a:cubicBezTo>
                    <a:pt x="3808" y="24859"/>
                    <a:pt x="4015" y="24859"/>
                    <a:pt x="4156" y="24701"/>
                  </a:cubicBezTo>
                  <a:cubicBezTo>
                    <a:pt x="4325" y="24516"/>
                    <a:pt x="4505" y="24451"/>
                    <a:pt x="4693" y="24451"/>
                  </a:cubicBezTo>
                  <a:close/>
                  <a:moveTo>
                    <a:pt x="1590" y="28592"/>
                  </a:moveTo>
                  <a:cubicBezTo>
                    <a:pt x="1612" y="28592"/>
                    <a:pt x="1636" y="28596"/>
                    <a:pt x="1644" y="28604"/>
                  </a:cubicBezTo>
                  <a:cubicBezTo>
                    <a:pt x="1691" y="28652"/>
                    <a:pt x="1707" y="28715"/>
                    <a:pt x="1739" y="28778"/>
                  </a:cubicBezTo>
                  <a:cubicBezTo>
                    <a:pt x="1691" y="28825"/>
                    <a:pt x="1659" y="28905"/>
                    <a:pt x="1612" y="28920"/>
                  </a:cubicBezTo>
                  <a:cubicBezTo>
                    <a:pt x="1601" y="28925"/>
                    <a:pt x="1590" y="28928"/>
                    <a:pt x="1579" y="28928"/>
                  </a:cubicBezTo>
                  <a:cubicBezTo>
                    <a:pt x="1529" y="28928"/>
                    <a:pt x="1486" y="28871"/>
                    <a:pt x="1486" y="28793"/>
                  </a:cubicBezTo>
                  <a:cubicBezTo>
                    <a:pt x="1486" y="28730"/>
                    <a:pt x="1517" y="28667"/>
                    <a:pt x="1549" y="28604"/>
                  </a:cubicBezTo>
                  <a:cubicBezTo>
                    <a:pt x="1549" y="28596"/>
                    <a:pt x="1569" y="28592"/>
                    <a:pt x="1590" y="28592"/>
                  </a:cubicBezTo>
                  <a:close/>
                  <a:moveTo>
                    <a:pt x="2252" y="29044"/>
                  </a:moveTo>
                  <a:cubicBezTo>
                    <a:pt x="2284" y="29044"/>
                    <a:pt x="2314" y="29050"/>
                    <a:pt x="2339" y="29063"/>
                  </a:cubicBezTo>
                  <a:cubicBezTo>
                    <a:pt x="2466" y="29141"/>
                    <a:pt x="2607" y="29204"/>
                    <a:pt x="2702" y="29299"/>
                  </a:cubicBezTo>
                  <a:cubicBezTo>
                    <a:pt x="3193" y="29773"/>
                    <a:pt x="3540" y="30359"/>
                    <a:pt x="3903" y="30928"/>
                  </a:cubicBezTo>
                  <a:cubicBezTo>
                    <a:pt x="4061" y="31133"/>
                    <a:pt x="4173" y="31370"/>
                    <a:pt x="4331" y="31592"/>
                  </a:cubicBezTo>
                  <a:cubicBezTo>
                    <a:pt x="4457" y="31796"/>
                    <a:pt x="4489" y="32002"/>
                    <a:pt x="4472" y="32239"/>
                  </a:cubicBezTo>
                  <a:cubicBezTo>
                    <a:pt x="4457" y="32319"/>
                    <a:pt x="4441" y="32382"/>
                    <a:pt x="4425" y="32460"/>
                  </a:cubicBezTo>
                  <a:cubicBezTo>
                    <a:pt x="4409" y="32492"/>
                    <a:pt x="4377" y="32523"/>
                    <a:pt x="4346" y="32540"/>
                  </a:cubicBezTo>
                  <a:cubicBezTo>
                    <a:pt x="4343" y="32543"/>
                    <a:pt x="4339" y="32544"/>
                    <a:pt x="4333" y="32544"/>
                  </a:cubicBezTo>
                  <a:cubicBezTo>
                    <a:pt x="4309" y="32544"/>
                    <a:pt x="4264" y="32521"/>
                    <a:pt x="4251" y="32508"/>
                  </a:cubicBezTo>
                  <a:cubicBezTo>
                    <a:pt x="4156" y="32334"/>
                    <a:pt x="4093" y="32161"/>
                    <a:pt x="3888" y="32097"/>
                  </a:cubicBezTo>
                  <a:cubicBezTo>
                    <a:pt x="3825" y="32066"/>
                    <a:pt x="3745" y="32049"/>
                    <a:pt x="3682" y="32002"/>
                  </a:cubicBezTo>
                  <a:cubicBezTo>
                    <a:pt x="3098" y="31702"/>
                    <a:pt x="2813" y="31086"/>
                    <a:pt x="2371" y="30627"/>
                  </a:cubicBezTo>
                  <a:cubicBezTo>
                    <a:pt x="2086" y="30327"/>
                    <a:pt x="2007" y="29885"/>
                    <a:pt x="1960" y="29474"/>
                  </a:cubicBezTo>
                  <a:cubicBezTo>
                    <a:pt x="1943" y="29379"/>
                    <a:pt x="1991" y="29268"/>
                    <a:pt x="2038" y="29158"/>
                  </a:cubicBezTo>
                  <a:cubicBezTo>
                    <a:pt x="2073" y="29088"/>
                    <a:pt x="2167" y="29044"/>
                    <a:pt x="2252" y="29044"/>
                  </a:cubicBezTo>
                  <a:close/>
                  <a:moveTo>
                    <a:pt x="1454" y="32195"/>
                  </a:moveTo>
                  <a:cubicBezTo>
                    <a:pt x="1475" y="32195"/>
                    <a:pt x="1492" y="32199"/>
                    <a:pt x="1501" y="32207"/>
                  </a:cubicBezTo>
                  <a:cubicBezTo>
                    <a:pt x="1581" y="32271"/>
                    <a:pt x="1659" y="32365"/>
                    <a:pt x="1707" y="32460"/>
                  </a:cubicBezTo>
                  <a:cubicBezTo>
                    <a:pt x="1739" y="32603"/>
                    <a:pt x="1739" y="32761"/>
                    <a:pt x="1770" y="32919"/>
                  </a:cubicBezTo>
                  <a:cubicBezTo>
                    <a:pt x="1722" y="33046"/>
                    <a:pt x="1691" y="33204"/>
                    <a:pt x="1659" y="33330"/>
                  </a:cubicBezTo>
                  <a:cubicBezTo>
                    <a:pt x="1644" y="33362"/>
                    <a:pt x="1612" y="33393"/>
                    <a:pt x="1581" y="33409"/>
                  </a:cubicBezTo>
                  <a:cubicBezTo>
                    <a:pt x="1549" y="33409"/>
                    <a:pt x="1501" y="33393"/>
                    <a:pt x="1469" y="33377"/>
                  </a:cubicBezTo>
                  <a:cubicBezTo>
                    <a:pt x="1423" y="33330"/>
                    <a:pt x="1359" y="33282"/>
                    <a:pt x="1328" y="33219"/>
                  </a:cubicBezTo>
                  <a:cubicBezTo>
                    <a:pt x="1153" y="32903"/>
                    <a:pt x="1153" y="32571"/>
                    <a:pt x="1311" y="32255"/>
                  </a:cubicBezTo>
                  <a:cubicBezTo>
                    <a:pt x="1323" y="32221"/>
                    <a:pt x="1400" y="32195"/>
                    <a:pt x="1454" y="32195"/>
                  </a:cubicBezTo>
                  <a:close/>
                  <a:moveTo>
                    <a:pt x="51093" y="36127"/>
                  </a:moveTo>
                  <a:cubicBezTo>
                    <a:pt x="51084" y="36152"/>
                    <a:pt x="51075" y="36179"/>
                    <a:pt x="51066" y="36207"/>
                  </a:cubicBezTo>
                  <a:lnTo>
                    <a:pt x="51066" y="36143"/>
                  </a:lnTo>
                  <a:cubicBezTo>
                    <a:pt x="51076" y="36138"/>
                    <a:pt x="51085" y="36133"/>
                    <a:pt x="51093" y="36127"/>
                  </a:cubicBezTo>
                  <a:close/>
                  <a:moveTo>
                    <a:pt x="52235" y="32492"/>
                  </a:moveTo>
                  <a:cubicBezTo>
                    <a:pt x="52267" y="32494"/>
                    <a:pt x="52301" y="32495"/>
                    <a:pt x="52335" y="32495"/>
                  </a:cubicBezTo>
                  <a:cubicBezTo>
                    <a:pt x="52360" y="32495"/>
                    <a:pt x="52385" y="32494"/>
                    <a:pt x="52409" y="32494"/>
                  </a:cubicBezTo>
                  <a:cubicBezTo>
                    <a:pt x="52608" y="32494"/>
                    <a:pt x="52814" y="32509"/>
                    <a:pt x="52899" y="32776"/>
                  </a:cubicBezTo>
                  <a:cubicBezTo>
                    <a:pt x="52915" y="32840"/>
                    <a:pt x="53010" y="32871"/>
                    <a:pt x="53057" y="32919"/>
                  </a:cubicBezTo>
                  <a:cubicBezTo>
                    <a:pt x="53338" y="33121"/>
                    <a:pt x="53403" y="33186"/>
                    <a:pt x="53208" y="33551"/>
                  </a:cubicBezTo>
                  <a:lnTo>
                    <a:pt x="53208" y="33551"/>
                  </a:lnTo>
                  <a:cubicBezTo>
                    <a:pt x="53205" y="33551"/>
                    <a:pt x="53203" y="33551"/>
                    <a:pt x="53200" y="33551"/>
                  </a:cubicBezTo>
                  <a:lnTo>
                    <a:pt x="53200" y="33567"/>
                  </a:lnTo>
                  <a:cubicBezTo>
                    <a:pt x="53203" y="33561"/>
                    <a:pt x="53205" y="33556"/>
                    <a:pt x="53208" y="33551"/>
                  </a:cubicBezTo>
                  <a:lnTo>
                    <a:pt x="53208" y="33551"/>
                  </a:lnTo>
                  <a:cubicBezTo>
                    <a:pt x="53489" y="33552"/>
                    <a:pt x="53722" y="33601"/>
                    <a:pt x="53832" y="33914"/>
                  </a:cubicBezTo>
                  <a:cubicBezTo>
                    <a:pt x="53879" y="34057"/>
                    <a:pt x="53942" y="34199"/>
                    <a:pt x="54037" y="34310"/>
                  </a:cubicBezTo>
                  <a:cubicBezTo>
                    <a:pt x="54163" y="34500"/>
                    <a:pt x="54195" y="34689"/>
                    <a:pt x="54053" y="34831"/>
                  </a:cubicBezTo>
                  <a:cubicBezTo>
                    <a:pt x="53879" y="35021"/>
                    <a:pt x="53942" y="35258"/>
                    <a:pt x="53832" y="35448"/>
                  </a:cubicBezTo>
                  <a:cubicBezTo>
                    <a:pt x="53706" y="35653"/>
                    <a:pt x="53436" y="35653"/>
                    <a:pt x="53263" y="35811"/>
                  </a:cubicBezTo>
                  <a:cubicBezTo>
                    <a:pt x="53120" y="35922"/>
                    <a:pt x="52994" y="36049"/>
                    <a:pt x="52836" y="36159"/>
                  </a:cubicBezTo>
                  <a:cubicBezTo>
                    <a:pt x="52777" y="36198"/>
                    <a:pt x="52713" y="36225"/>
                    <a:pt x="52646" y="36225"/>
                  </a:cubicBezTo>
                  <a:cubicBezTo>
                    <a:pt x="52604" y="36225"/>
                    <a:pt x="52562" y="36214"/>
                    <a:pt x="52520" y="36190"/>
                  </a:cubicBezTo>
                  <a:cubicBezTo>
                    <a:pt x="52424" y="36140"/>
                    <a:pt x="52334" y="36117"/>
                    <a:pt x="52248" y="36117"/>
                  </a:cubicBezTo>
                  <a:cubicBezTo>
                    <a:pt x="52093" y="36117"/>
                    <a:pt x="51951" y="36189"/>
                    <a:pt x="51809" y="36301"/>
                  </a:cubicBezTo>
                  <a:cubicBezTo>
                    <a:pt x="51669" y="36405"/>
                    <a:pt x="51587" y="36456"/>
                    <a:pt x="51516" y="36456"/>
                  </a:cubicBezTo>
                  <a:cubicBezTo>
                    <a:pt x="51434" y="36456"/>
                    <a:pt x="51366" y="36388"/>
                    <a:pt x="51240" y="36253"/>
                  </a:cubicBezTo>
                  <a:cubicBezTo>
                    <a:pt x="51199" y="36213"/>
                    <a:pt x="51170" y="36149"/>
                    <a:pt x="51133" y="36102"/>
                  </a:cubicBezTo>
                  <a:lnTo>
                    <a:pt x="51133" y="36102"/>
                  </a:lnTo>
                  <a:cubicBezTo>
                    <a:pt x="51137" y="36100"/>
                    <a:pt x="51141" y="36098"/>
                    <a:pt x="51145" y="36095"/>
                  </a:cubicBezTo>
                  <a:cubicBezTo>
                    <a:pt x="51367" y="35859"/>
                    <a:pt x="51382" y="35558"/>
                    <a:pt x="51398" y="35258"/>
                  </a:cubicBezTo>
                  <a:cubicBezTo>
                    <a:pt x="51413" y="35100"/>
                    <a:pt x="51477" y="34957"/>
                    <a:pt x="51603" y="34879"/>
                  </a:cubicBezTo>
                  <a:cubicBezTo>
                    <a:pt x="51635" y="34847"/>
                    <a:pt x="51683" y="34847"/>
                    <a:pt x="51714" y="34847"/>
                  </a:cubicBezTo>
                  <a:cubicBezTo>
                    <a:pt x="51746" y="34863"/>
                    <a:pt x="51793" y="34894"/>
                    <a:pt x="51793" y="34911"/>
                  </a:cubicBezTo>
                  <a:cubicBezTo>
                    <a:pt x="51809" y="35132"/>
                    <a:pt x="51809" y="35353"/>
                    <a:pt x="51824" y="35574"/>
                  </a:cubicBezTo>
                  <a:cubicBezTo>
                    <a:pt x="51824" y="35606"/>
                    <a:pt x="51872" y="35621"/>
                    <a:pt x="51904" y="35621"/>
                  </a:cubicBezTo>
                  <a:cubicBezTo>
                    <a:pt x="51935" y="35621"/>
                    <a:pt x="51982" y="35590"/>
                    <a:pt x="51982" y="35574"/>
                  </a:cubicBezTo>
                  <a:cubicBezTo>
                    <a:pt x="51999" y="35164"/>
                    <a:pt x="52077" y="34721"/>
                    <a:pt x="51999" y="34325"/>
                  </a:cubicBezTo>
                  <a:cubicBezTo>
                    <a:pt x="51904" y="33914"/>
                    <a:pt x="52094" y="33503"/>
                    <a:pt x="51887" y="33109"/>
                  </a:cubicBezTo>
                  <a:cubicBezTo>
                    <a:pt x="51841" y="32998"/>
                    <a:pt x="51919" y="32808"/>
                    <a:pt x="51982" y="32681"/>
                  </a:cubicBezTo>
                  <a:cubicBezTo>
                    <a:pt x="52030" y="32587"/>
                    <a:pt x="52157" y="32492"/>
                    <a:pt x="52235" y="32492"/>
                  </a:cubicBezTo>
                  <a:close/>
                  <a:moveTo>
                    <a:pt x="53378" y="37085"/>
                  </a:moveTo>
                  <a:cubicBezTo>
                    <a:pt x="53399" y="37085"/>
                    <a:pt x="53426" y="37096"/>
                    <a:pt x="53436" y="37107"/>
                  </a:cubicBezTo>
                  <a:cubicBezTo>
                    <a:pt x="53453" y="37107"/>
                    <a:pt x="53453" y="37155"/>
                    <a:pt x="53468" y="37170"/>
                  </a:cubicBezTo>
                  <a:cubicBezTo>
                    <a:pt x="53436" y="37187"/>
                    <a:pt x="53405" y="37202"/>
                    <a:pt x="53373" y="37202"/>
                  </a:cubicBezTo>
                  <a:cubicBezTo>
                    <a:pt x="53278" y="37187"/>
                    <a:pt x="53278" y="37139"/>
                    <a:pt x="53358" y="37092"/>
                  </a:cubicBezTo>
                  <a:cubicBezTo>
                    <a:pt x="53362" y="37087"/>
                    <a:pt x="53370" y="37085"/>
                    <a:pt x="53378" y="37085"/>
                  </a:cubicBezTo>
                  <a:close/>
                  <a:moveTo>
                    <a:pt x="2086" y="32840"/>
                  </a:moveTo>
                  <a:cubicBezTo>
                    <a:pt x="2213" y="32888"/>
                    <a:pt x="2386" y="32903"/>
                    <a:pt x="2466" y="32998"/>
                  </a:cubicBezTo>
                  <a:cubicBezTo>
                    <a:pt x="2892" y="33535"/>
                    <a:pt x="3461" y="33946"/>
                    <a:pt x="3825" y="34531"/>
                  </a:cubicBezTo>
                  <a:cubicBezTo>
                    <a:pt x="4061" y="34911"/>
                    <a:pt x="4314" y="35290"/>
                    <a:pt x="4599" y="35638"/>
                  </a:cubicBezTo>
                  <a:cubicBezTo>
                    <a:pt x="4805" y="35891"/>
                    <a:pt x="4946" y="36143"/>
                    <a:pt x="4963" y="36460"/>
                  </a:cubicBezTo>
                  <a:cubicBezTo>
                    <a:pt x="5010" y="36839"/>
                    <a:pt x="5279" y="37139"/>
                    <a:pt x="5421" y="37486"/>
                  </a:cubicBezTo>
                  <a:cubicBezTo>
                    <a:pt x="5437" y="37534"/>
                    <a:pt x="5421" y="37644"/>
                    <a:pt x="5374" y="37676"/>
                  </a:cubicBezTo>
                  <a:cubicBezTo>
                    <a:pt x="5353" y="37689"/>
                    <a:pt x="5324" y="37694"/>
                    <a:pt x="5293" y="37694"/>
                  </a:cubicBezTo>
                  <a:cubicBezTo>
                    <a:pt x="5251" y="37694"/>
                    <a:pt x="5204" y="37685"/>
                    <a:pt x="5168" y="37676"/>
                  </a:cubicBezTo>
                  <a:cubicBezTo>
                    <a:pt x="5104" y="37644"/>
                    <a:pt x="5041" y="37597"/>
                    <a:pt x="4994" y="37549"/>
                  </a:cubicBezTo>
                  <a:cubicBezTo>
                    <a:pt x="4015" y="36649"/>
                    <a:pt x="3129" y="35669"/>
                    <a:pt x="2323" y="34610"/>
                  </a:cubicBezTo>
                  <a:cubicBezTo>
                    <a:pt x="1943" y="34120"/>
                    <a:pt x="1849" y="33583"/>
                    <a:pt x="1912" y="33014"/>
                  </a:cubicBezTo>
                  <a:cubicBezTo>
                    <a:pt x="1928" y="32951"/>
                    <a:pt x="2007" y="32903"/>
                    <a:pt x="2086" y="32840"/>
                  </a:cubicBezTo>
                  <a:close/>
                  <a:moveTo>
                    <a:pt x="54246" y="37338"/>
                  </a:moveTo>
                  <a:cubicBezTo>
                    <a:pt x="54276" y="37338"/>
                    <a:pt x="54311" y="37349"/>
                    <a:pt x="54321" y="37360"/>
                  </a:cubicBezTo>
                  <a:cubicBezTo>
                    <a:pt x="54353" y="37408"/>
                    <a:pt x="54416" y="37486"/>
                    <a:pt x="54416" y="37549"/>
                  </a:cubicBezTo>
                  <a:cubicBezTo>
                    <a:pt x="54369" y="37771"/>
                    <a:pt x="54321" y="37992"/>
                    <a:pt x="54132" y="38150"/>
                  </a:cubicBezTo>
                  <a:cubicBezTo>
                    <a:pt x="54022" y="38245"/>
                    <a:pt x="53895" y="38340"/>
                    <a:pt x="53816" y="38466"/>
                  </a:cubicBezTo>
                  <a:cubicBezTo>
                    <a:pt x="53589" y="38757"/>
                    <a:pt x="53311" y="38906"/>
                    <a:pt x="53008" y="38906"/>
                  </a:cubicBezTo>
                  <a:cubicBezTo>
                    <a:pt x="52931" y="38906"/>
                    <a:pt x="52852" y="38896"/>
                    <a:pt x="52773" y="38877"/>
                  </a:cubicBezTo>
                  <a:cubicBezTo>
                    <a:pt x="52725" y="38869"/>
                    <a:pt x="52690" y="38869"/>
                    <a:pt x="52662" y="38869"/>
                  </a:cubicBezTo>
                  <a:cubicBezTo>
                    <a:pt x="52635" y="38869"/>
                    <a:pt x="52615" y="38869"/>
                    <a:pt x="52599" y="38862"/>
                  </a:cubicBezTo>
                  <a:cubicBezTo>
                    <a:pt x="52581" y="38862"/>
                    <a:pt x="52563" y="38862"/>
                    <a:pt x="52545" y="38862"/>
                  </a:cubicBezTo>
                  <a:cubicBezTo>
                    <a:pt x="52451" y="38862"/>
                    <a:pt x="52362" y="38852"/>
                    <a:pt x="52362" y="38719"/>
                  </a:cubicBezTo>
                  <a:cubicBezTo>
                    <a:pt x="52346" y="38656"/>
                    <a:pt x="52393" y="38577"/>
                    <a:pt x="52425" y="38529"/>
                  </a:cubicBezTo>
                  <a:cubicBezTo>
                    <a:pt x="52931" y="37992"/>
                    <a:pt x="53563" y="37661"/>
                    <a:pt x="54211" y="37345"/>
                  </a:cubicBezTo>
                  <a:cubicBezTo>
                    <a:pt x="54221" y="37340"/>
                    <a:pt x="54233" y="37338"/>
                    <a:pt x="54246" y="37338"/>
                  </a:cubicBezTo>
                  <a:close/>
                  <a:moveTo>
                    <a:pt x="60154" y="39273"/>
                  </a:moveTo>
                  <a:cubicBezTo>
                    <a:pt x="60249" y="39288"/>
                    <a:pt x="60281" y="39351"/>
                    <a:pt x="60264" y="39431"/>
                  </a:cubicBezTo>
                  <a:cubicBezTo>
                    <a:pt x="60233" y="39462"/>
                    <a:pt x="60201" y="39494"/>
                    <a:pt x="60169" y="39494"/>
                  </a:cubicBezTo>
                  <a:cubicBezTo>
                    <a:pt x="60074" y="39478"/>
                    <a:pt x="60043" y="39414"/>
                    <a:pt x="60074" y="39336"/>
                  </a:cubicBezTo>
                  <a:cubicBezTo>
                    <a:pt x="60091" y="39304"/>
                    <a:pt x="60138" y="39273"/>
                    <a:pt x="60154" y="39273"/>
                  </a:cubicBezTo>
                  <a:close/>
                  <a:moveTo>
                    <a:pt x="60881" y="39621"/>
                  </a:moveTo>
                  <a:cubicBezTo>
                    <a:pt x="60976" y="39636"/>
                    <a:pt x="60991" y="39699"/>
                    <a:pt x="60960" y="39779"/>
                  </a:cubicBezTo>
                  <a:cubicBezTo>
                    <a:pt x="60928" y="39794"/>
                    <a:pt x="60896" y="39842"/>
                    <a:pt x="60881" y="39842"/>
                  </a:cubicBezTo>
                  <a:cubicBezTo>
                    <a:pt x="60801" y="39810"/>
                    <a:pt x="60770" y="39747"/>
                    <a:pt x="60801" y="39667"/>
                  </a:cubicBezTo>
                  <a:cubicBezTo>
                    <a:pt x="60818" y="39652"/>
                    <a:pt x="60865" y="39621"/>
                    <a:pt x="60881" y="39621"/>
                  </a:cubicBezTo>
                  <a:close/>
                  <a:moveTo>
                    <a:pt x="60217" y="39846"/>
                  </a:moveTo>
                  <a:cubicBezTo>
                    <a:pt x="60237" y="39846"/>
                    <a:pt x="60257" y="39849"/>
                    <a:pt x="60264" y="39857"/>
                  </a:cubicBezTo>
                  <a:cubicBezTo>
                    <a:pt x="60312" y="39952"/>
                    <a:pt x="60391" y="40047"/>
                    <a:pt x="60391" y="40126"/>
                  </a:cubicBezTo>
                  <a:cubicBezTo>
                    <a:pt x="60375" y="40221"/>
                    <a:pt x="60296" y="40300"/>
                    <a:pt x="60249" y="40379"/>
                  </a:cubicBezTo>
                  <a:cubicBezTo>
                    <a:pt x="60186" y="40379"/>
                    <a:pt x="60154" y="40379"/>
                    <a:pt x="60123" y="40363"/>
                  </a:cubicBezTo>
                  <a:cubicBezTo>
                    <a:pt x="60028" y="40300"/>
                    <a:pt x="59964" y="40205"/>
                    <a:pt x="59996" y="40095"/>
                  </a:cubicBezTo>
                  <a:cubicBezTo>
                    <a:pt x="60028" y="40015"/>
                    <a:pt x="60106" y="39937"/>
                    <a:pt x="60169" y="39857"/>
                  </a:cubicBezTo>
                  <a:cubicBezTo>
                    <a:pt x="60178" y="39849"/>
                    <a:pt x="60197" y="39846"/>
                    <a:pt x="60217" y="39846"/>
                  </a:cubicBezTo>
                  <a:close/>
                  <a:moveTo>
                    <a:pt x="58099" y="40647"/>
                  </a:moveTo>
                  <a:cubicBezTo>
                    <a:pt x="58146" y="40664"/>
                    <a:pt x="58209" y="40695"/>
                    <a:pt x="58226" y="40742"/>
                  </a:cubicBezTo>
                  <a:cubicBezTo>
                    <a:pt x="58239" y="40795"/>
                    <a:pt x="58218" y="40860"/>
                    <a:pt x="58212" y="40916"/>
                  </a:cubicBezTo>
                  <a:lnTo>
                    <a:pt x="58212" y="40916"/>
                  </a:lnTo>
                  <a:cubicBezTo>
                    <a:pt x="58147" y="40915"/>
                    <a:pt x="58084" y="40904"/>
                    <a:pt x="58020" y="40901"/>
                  </a:cubicBezTo>
                  <a:lnTo>
                    <a:pt x="58020" y="40901"/>
                  </a:lnTo>
                  <a:cubicBezTo>
                    <a:pt x="58020" y="40836"/>
                    <a:pt x="58022" y="40779"/>
                    <a:pt x="58036" y="40710"/>
                  </a:cubicBezTo>
                  <a:lnTo>
                    <a:pt x="58099" y="40647"/>
                  </a:lnTo>
                  <a:close/>
                  <a:moveTo>
                    <a:pt x="58747" y="40632"/>
                  </a:moveTo>
                  <a:cubicBezTo>
                    <a:pt x="58778" y="40632"/>
                    <a:pt x="58826" y="40647"/>
                    <a:pt x="58826" y="40664"/>
                  </a:cubicBezTo>
                  <a:cubicBezTo>
                    <a:pt x="58842" y="40727"/>
                    <a:pt x="58842" y="40822"/>
                    <a:pt x="58810" y="40837"/>
                  </a:cubicBezTo>
                  <a:cubicBezTo>
                    <a:pt x="58739" y="40894"/>
                    <a:pt x="58642" y="40925"/>
                    <a:pt x="58554" y="40954"/>
                  </a:cubicBezTo>
                  <a:lnTo>
                    <a:pt x="58554" y="40954"/>
                  </a:lnTo>
                  <a:cubicBezTo>
                    <a:pt x="58595" y="40865"/>
                    <a:pt x="58625" y="40765"/>
                    <a:pt x="58668" y="40679"/>
                  </a:cubicBezTo>
                  <a:cubicBezTo>
                    <a:pt x="58668" y="40647"/>
                    <a:pt x="58715" y="40632"/>
                    <a:pt x="58747" y="40632"/>
                  </a:cubicBezTo>
                  <a:close/>
                  <a:moveTo>
                    <a:pt x="57971" y="40934"/>
                  </a:moveTo>
                  <a:cubicBezTo>
                    <a:pt x="57945" y="40985"/>
                    <a:pt x="57917" y="41035"/>
                    <a:pt x="57878" y="41075"/>
                  </a:cubicBezTo>
                  <a:cubicBezTo>
                    <a:pt x="57869" y="41093"/>
                    <a:pt x="57849" y="41101"/>
                    <a:pt x="57828" y="41101"/>
                  </a:cubicBezTo>
                  <a:cubicBezTo>
                    <a:pt x="57813" y="41101"/>
                    <a:pt x="57797" y="41097"/>
                    <a:pt x="57783" y="41090"/>
                  </a:cubicBezTo>
                  <a:cubicBezTo>
                    <a:pt x="57689" y="41043"/>
                    <a:pt x="57689" y="40995"/>
                    <a:pt x="57799" y="40963"/>
                  </a:cubicBezTo>
                  <a:cubicBezTo>
                    <a:pt x="57861" y="40951"/>
                    <a:pt x="57914" y="40939"/>
                    <a:pt x="57971" y="40934"/>
                  </a:cubicBezTo>
                  <a:close/>
                  <a:moveTo>
                    <a:pt x="43131" y="41675"/>
                  </a:moveTo>
                  <a:cubicBezTo>
                    <a:pt x="43163" y="41675"/>
                    <a:pt x="43195" y="41690"/>
                    <a:pt x="43226" y="41707"/>
                  </a:cubicBezTo>
                  <a:cubicBezTo>
                    <a:pt x="43211" y="41738"/>
                    <a:pt x="43195" y="41785"/>
                    <a:pt x="43195" y="41785"/>
                  </a:cubicBezTo>
                  <a:cubicBezTo>
                    <a:pt x="43163" y="41785"/>
                    <a:pt x="43131" y="41754"/>
                    <a:pt x="43085" y="41754"/>
                  </a:cubicBezTo>
                  <a:cubicBezTo>
                    <a:pt x="43100" y="41722"/>
                    <a:pt x="43116" y="41675"/>
                    <a:pt x="43131" y="41675"/>
                  </a:cubicBezTo>
                  <a:close/>
                  <a:moveTo>
                    <a:pt x="44033" y="41659"/>
                  </a:moveTo>
                  <a:cubicBezTo>
                    <a:pt x="44128" y="41659"/>
                    <a:pt x="44238" y="41675"/>
                    <a:pt x="44349" y="41690"/>
                  </a:cubicBezTo>
                  <a:lnTo>
                    <a:pt x="44349" y="41754"/>
                  </a:lnTo>
                  <a:cubicBezTo>
                    <a:pt x="44238" y="41770"/>
                    <a:pt x="44128" y="41785"/>
                    <a:pt x="44033" y="41785"/>
                  </a:cubicBezTo>
                  <a:cubicBezTo>
                    <a:pt x="44001" y="41785"/>
                    <a:pt x="43938" y="41785"/>
                    <a:pt x="43922" y="41754"/>
                  </a:cubicBezTo>
                  <a:cubicBezTo>
                    <a:pt x="43890" y="41707"/>
                    <a:pt x="43922" y="41659"/>
                    <a:pt x="44033" y="41659"/>
                  </a:cubicBezTo>
                  <a:close/>
                  <a:moveTo>
                    <a:pt x="57609" y="41596"/>
                  </a:moveTo>
                  <a:cubicBezTo>
                    <a:pt x="57672" y="41627"/>
                    <a:pt x="57735" y="41644"/>
                    <a:pt x="57783" y="41690"/>
                  </a:cubicBezTo>
                  <a:cubicBezTo>
                    <a:pt x="57830" y="41754"/>
                    <a:pt x="57704" y="41865"/>
                    <a:pt x="57577" y="41865"/>
                  </a:cubicBezTo>
                  <a:cubicBezTo>
                    <a:pt x="57514" y="41865"/>
                    <a:pt x="57451" y="41848"/>
                    <a:pt x="57372" y="41833"/>
                  </a:cubicBezTo>
                  <a:cubicBezTo>
                    <a:pt x="57341" y="41817"/>
                    <a:pt x="57293" y="41770"/>
                    <a:pt x="57293" y="41770"/>
                  </a:cubicBezTo>
                  <a:cubicBezTo>
                    <a:pt x="57324" y="41722"/>
                    <a:pt x="57356" y="41659"/>
                    <a:pt x="57404" y="41644"/>
                  </a:cubicBezTo>
                  <a:cubicBezTo>
                    <a:pt x="57467" y="41612"/>
                    <a:pt x="57546" y="41612"/>
                    <a:pt x="57609" y="41596"/>
                  </a:cubicBezTo>
                  <a:close/>
                  <a:moveTo>
                    <a:pt x="61891" y="42283"/>
                  </a:moveTo>
                  <a:cubicBezTo>
                    <a:pt x="61953" y="42283"/>
                    <a:pt x="62016" y="42291"/>
                    <a:pt x="62082" y="42307"/>
                  </a:cubicBezTo>
                  <a:cubicBezTo>
                    <a:pt x="62146" y="42323"/>
                    <a:pt x="62224" y="42402"/>
                    <a:pt x="62224" y="42434"/>
                  </a:cubicBezTo>
                  <a:cubicBezTo>
                    <a:pt x="62224" y="42497"/>
                    <a:pt x="62161" y="42575"/>
                    <a:pt x="62114" y="42624"/>
                  </a:cubicBezTo>
                  <a:cubicBezTo>
                    <a:pt x="61939" y="42797"/>
                    <a:pt x="61687" y="42718"/>
                    <a:pt x="61482" y="42765"/>
                  </a:cubicBezTo>
                  <a:cubicBezTo>
                    <a:pt x="61434" y="42765"/>
                    <a:pt x="61402" y="42765"/>
                    <a:pt x="61370" y="42750"/>
                  </a:cubicBezTo>
                  <a:cubicBezTo>
                    <a:pt x="61307" y="42718"/>
                    <a:pt x="61260" y="42687"/>
                    <a:pt x="61212" y="42639"/>
                  </a:cubicBezTo>
                  <a:cubicBezTo>
                    <a:pt x="61212" y="42624"/>
                    <a:pt x="61244" y="42560"/>
                    <a:pt x="61260" y="42544"/>
                  </a:cubicBezTo>
                  <a:cubicBezTo>
                    <a:pt x="61448" y="42394"/>
                    <a:pt x="61655" y="42283"/>
                    <a:pt x="61891" y="42283"/>
                  </a:cubicBezTo>
                  <a:close/>
                  <a:moveTo>
                    <a:pt x="68609" y="43208"/>
                  </a:moveTo>
                  <a:cubicBezTo>
                    <a:pt x="68689" y="43224"/>
                    <a:pt x="68736" y="43224"/>
                    <a:pt x="68767" y="43239"/>
                  </a:cubicBezTo>
                  <a:cubicBezTo>
                    <a:pt x="68847" y="43287"/>
                    <a:pt x="68862" y="43351"/>
                    <a:pt x="68815" y="43429"/>
                  </a:cubicBezTo>
                  <a:cubicBezTo>
                    <a:pt x="68769" y="43521"/>
                    <a:pt x="68697" y="43580"/>
                    <a:pt x="68631" y="43580"/>
                  </a:cubicBezTo>
                  <a:cubicBezTo>
                    <a:pt x="68607" y="43580"/>
                    <a:pt x="68583" y="43572"/>
                    <a:pt x="68562" y="43555"/>
                  </a:cubicBezTo>
                  <a:cubicBezTo>
                    <a:pt x="68531" y="43540"/>
                    <a:pt x="68483" y="43492"/>
                    <a:pt x="68499" y="43477"/>
                  </a:cubicBezTo>
                  <a:cubicBezTo>
                    <a:pt x="68531" y="43382"/>
                    <a:pt x="68578" y="43302"/>
                    <a:pt x="68609" y="43208"/>
                  </a:cubicBezTo>
                  <a:close/>
                  <a:moveTo>
                    <a:pt x="67382" y="44717"/>
                  </a:moveTo>
                  <a:cubicBezTo>
                    <a:pt x="67413" y="44717"/>
                    <a:pt x="67445" y="44737"/>
                    <a:pt x="67471" y="44773"/>
                  </a:cubicBezTo>
                  <a:cubicBezTo>
                    <a:pt x="67471" y="44788"/>
                    <a:pt x="67456" y="44836"/>
                    <a:pt x="67440" y="44868"/>
                  </a:cubicBezTo>
                  <a:cubicBezTo>
                    <a:pt x="67410" y="44889"/>
                    <a:pt x="67385" y="44901"/>
                    <a:pt x="67361" y="44901"/>
                  </a:cubicBezTo>
                  <a:cubicBezTo>
                    <a:pt x="67333" y="44901"/>
                    <a:pt x="67307" y="44885"/>
                    <a:pt x="67282" y="44851"/>
                  </a:cubicBezTo>
                  <a:cubicBezTo>
                    <a:pt x="67282" y="44820"/>
                    <a:pt x="67298" y="44773"/>
                    <a:pt x="67313" y="44757"/>
                  </a:cubicBezTo>
                  <a:cubicBezTo>
                    <a:pt x="67334" y="44729"/>
                    <a:pt x="67358" y="44717"/>
                    <a:pt x="67382" y="44717"/>
                  </a:cubicBezTo>
                  <a:close/>
                  <a:moveTo>
                    <a:pt x="64322" y="46478"/>
                  </a:moveTo>
                  <a:cubicBezTo>
                    <a:pt x="64328" y="46478"/>
                    <a:pt x="64335" y="46479"/>
                    <a:pt x="64342" y="46480"/>
                  </a:cubicBezTo>
                  <a:cubicBezTo>
                    <a:pt x="64390" y="46495"/>
                    <a:pt x="64421" y="46606"/>
                    <a:pt x="64405" y="46685"/>
                  </a:cubicBezTo>
                  <a:cubicBezTo>
                    <a:pt x="64390" y="46780"/>
                    <a:pt x="64358" y="46891"/>
                    <a:pt x="64310" y="46986"/>
                  </a:cubicBezTo>
                  <a:cubicBezTo>
                    <a:pt x="64310" y="47017"/>
                    <a:pt x="64247" y="47017"/>
                    <a:pt x="64215" y="47017"/>
                  </a:cubicBezTo>
                  <a:cubicBezTo>
                    <a:pt x="64121" y="47017"/>
                    <a:pt x="64057" y="46986"/>
                    <a:pt x="64074" y="46922"/>
                  </a:cubicBezTo>
                  <a:cubicBezTo>
                    <a:pt x="64105" y="46828"/>
                    <a:pt x="64184" y="46733"/>
                    <a:pt x="64215" y="46670"/>
                  </a:cubicBezTo>
                  <a:cubicBezTo>
                    <a:pt x="64215" y="46554"/>
                    <a:pt x="64255" y="46478"/>
                    <a:pt x="64322" y="46478"/>
                  </a:cubicBezTo>
                  <a:close/>
                  <a:moveTo>
                    <a:pt x="63789" y="47397"/>
                  </a:moveTo>
                  <a:cubicBezTo>
                    <a:pt x="63789" y="47412"/>
                    <a:pt x="63804" y="47443"/>
                    <a:pt x="63804" y="47460"/>
                  </a:cubicBezTo>
                  <a:cubicBezTo>
                    <a:pt x="63773" y="47475"/>
                    <a:pt x="63726" y="47491"/>
                    <a:pt x="63710" y="47491"/>
                  </a:cubicBezTo>
                  <a:cubicBezTo>
                    <a:pt x="63663" y="47428"/>
                    <a:pt x="63678" y="47397"/>
                    <a:pt x="63789" y="47397"/>
                  </a:cubicBezTo>
                  <a:close/>
                  <a:moveTo>
                    <a:pt x="33155" y="51426"/>
                  </a:moveTo>
                  <a:cubicBezTo>
                    <a:pt x="33200" y="51426"/>
                    <a:pt x="33244" y="51438"/>
                    <a:pt x="33286" y="51458"/>
                  </a:cubicBezTo>
                  <a:cubicBezTo>
                    <a:pt x="33332" y="51458"/>
                    <a:pt x="33349" y="51506"/>
                    <a:pt x="33380" y="51521"/>
                  </a:cubicBezTo>
                  <a:cubicBezTo>
                    <a:pt x="33332" y="51569"/>
                    <a:pt x="33301" y="51648"/>
                    <a:pt x="33254" y="51664"/>
                  </a:cubicBezTo>
                  <a:cubicBezTo>
                    <a:pt x="33220" y="51675"/>
                    <a:pt x="33186" y="51680"/>
                    <a:pt x="33154" y="51680"/>
                  </a:cubicBezTo>
                  <a:cubicBezTo>
                    <a:pt x="33051" y="51680"/>
                    <a:pt x="32966" y="51629"/>
                    <a:pt x="32953" y="51569"/>
                  </a:cubicBezTo>
                  <a:cubicBezTo>
                    <a:pt x="32953" y="51553"/>
                    <a:pt x="32969" y="51506"/>
                    <a:pt x="32985" y="51490"/>
                  </a:cubicBezTo>
                  <a:cubicBezTo>
                    <a:pt x="33038" y="51445"/>
                    <a:pt x="33097" y="51426"/>
                    <a:pt x="33155" y="51426"/>
                  </a:cubicBezTo>
                  <a:close/>
                  <a:moveTo>
                    <a:pt x="58479" y="52886"/>
                  </a:moveTo>
                  <a:cubicBezTo>
                    <a:pt x="58497" y="52886"/>
                    <a:pt x="58518" y="52894"/>
                    <a:pt x="58542" y="52912"/>
                  </a:cubicBezTo>
                  <a:cubicBezTo>
                    <a:pt x="58542" y="52944"/>
                    <a:pt x="58526" y="52975"/>
                    <a:pt x="58510" y="52975"/>
                  </a:cubicBezTo>
                  <a:cubicBezTo>
                    <a:pt x="58494" y="52975"/>
                    <a:pt x="58431" y="52960"/>
                    <a:pt x="58431" y="52960"/>
                  </a:cubicBezTo>
                  <a:cubicBezTo>
                    <a:pt x="58431" y="52910"/>
                    <a:pt x="58450" y="52886"/>
                    <a:pt x="58479" y="52886"/>
                  </a:cubicBezTo>
                  <a:close/>
                  <a:moveTo>
                    <a:pt x="60123" y="52880"/>
                  </a:moveTo>
                  <a:cubicBezTo>
                    <a:pt x="60233" y="52880"/>
                    <a:pt x="60327" y="52897"/>
                    <a:pt x="60439" y="52912"/>
                  </a:cubicBezTo>
                  <a:cubicBezTo>
                    <a:pt x="60422" y="52944"/>
                    <a:pt x="60439" y="52975"/>
                    <a:pt x="60422" y="52992"/>
                  </a:cubicBezTo>
                  <a:cubicBezTo>
                    <a:pt x="60359" y="53034"/>
                    <a:pt x="60289" y="53068"/>
                    <a:pt x="60217" y="53068"/>
                  </a:cubicBezTo>
                  <a:cubicBezTo>
                    <a:pt x="60181" y="53068"/>
                    <a:pt x="60143" y="53060"/>
                    <a:pt x="60106" y="53038"/>
                  </a:cubicBezTo>
                  <a:cubicBezTo>
                    <a:pt x="60091" y="53023"/>
                    <a:pt x="60074" y="52992"/>
                    <a:pt x="60059" y="52960"/>
                  </a:cubicBezTo>
                  <a:cubicBezTo>
                    <a:pt x="60091" y="52928"/>
                    <a:pt x="60106" y="52880"/>
                    <a:pt x="60123" y="52880"/>
                  </a:cubicBezTo>
                  <a:close/>
                  <a:moveTo>
                    <a:pt x="61346" y="52695"/>
                  </a:moveTo>
                  <a:cubicBezTo>
                    <a:pt x="61364" y="52695"/>
                    <a:pt x="61382" y="52699"/>
                    <a:pt x="61402" y="52707"/>
                  </a:cubicBezTo>
                  <a:cubicBezTo>
                    <a:pt x="61434" y="52722"/>
                    <a:pt x="61465" y="52770"/>
                    <a:pt x="61465" y="52802"/>
                  </a:cubicBezTo>
                  <a:cubicBezTo>
                    <a:pt x="61450" y="52912"/>
                    <a:pt x="61450" y="53023"/>
                    <a:pt x="61419" y="53133"/>
                  </a:cubicBezTo>
                  <a:cubicBezTo>
                    <a:pt x="61397" y="53187"/>
                    <a:pt x="61354" y="53219"/>
                    <a:pt x="61303" y="53219"/>
                  </a:cubicBezTo>
                  <a:cubicBezTo>
                    <a:pt x="61280" y="53219"/>
                    <a:pt x="61254" y="53212"/>
                    <a:pt x="61229" y="53196"/>
                  </a:cubicBezTo>
                  <a:cubicBezTo>
                    <a:pt x="61197" y="53181"/>
                    <a:pt x="61181" y="53150"/>
                    <a:pt x="61149" y="53102"/>
                  </a:cubicBezTo>
                  <a:cubicBezTo>
                    <a:pt x="61181" y="53007"/>
                    <a:pt x="61197" y="52897"/>
                    <a:pt x="61229" y="52802"/>
                  </a:cubicBezTo>
                  <a:cubicBezTo>
                    <a:pt x="61253" y="52731"/>
                    <a:pt x="61294" y="52695"/>
                    <a:pt x="61346" y="52695"/>
                  </a:cubicBezTo>
                  <a:close/>
                  <a:moveTo>
                    <a:pt x="37410" y="53797"/>
                  </a:moveTo>
                  <a:cubicBezTo>
                    <a:pt x="37426" y="53797"/>
                    <a:pt x="37473" y="53797"/>
                    <a:pt x="37490" y="53814"/>
                  </a:cubicBezTo>
                  <a:cubicBezTo>
                    <a:pt x="37505" y="53829"/>
                    <a:pt x="37505" y="53860"/>
                    <a:pt x="37505" y="53892"/>
                  </a:cubicBezTo>
                  <a:cubicBezTo>
                    <a:pt x="37479" y="53892"/>
                    <a:pt x="37454" y="53912"/>
                    <a:pt x="37437" y="53912"/>
                  </a:cubicBezTo>
                  <a:cubicBezTo>
                    <a:pt x="37433" y="53912"/>
                    <a:pt x="37429" y="53911"/>
                    <a:pt x="37426" y="53908"/>
                  </a:cubicBezTo>
                  <a:cubicBezTo>
                    <a:pt x="37332" y="53892"/>
                    <a:pt x="37332" y="53845"/>
                    <a:pt x="37410" y="53797"/>
                  </a:cubicBezTo>
                  <a:close/>
                  <a:moveTo>
                    <a:pt x="41156" y="53759"/>
                  </a:moveTo>
                  <a:cubicBezTo>
                    <a:pt x="41193" y="53759"/>
                    <a:pt x="41230" y="53760"/>
                    <a:pt x="41266" y="53765"/>
                  </a:cubicBezTo>
                  <a:cubicBezTo>
                    <a:pt x="41330" y="53782"/>
                    <a:pt x="41393" y="53829"/>
                    <a:pt x="41456" y="53877"/>
                  </a:cubicBezTo>
                  <a:cubicBezTo>
                    <a:pt x="41393" y="53892"/>
                    <a:pt x="41330" y="53924"/>
                    <a:pt x="41266" y="53955"/>
                  </a:cubicBezTo>
                  <a:cubicBezTo>
                    <a:pt x="41251" y="53961"/>
                    <a:pt x="41237" y="53962"/>
                    <a:pt x="41224" y="53962"/>
                  </a:cubicBezTo>
                  <a:cubicBezTo>
                    <a:pt x="41199" y="53962"/>
                    <a:pt x="41178" y="53955"/>
                    <a:pt x="41156" y="53955"/>
                  </a:cubicBezTo>
                  <a:cubicBezTo>
                    <a:pt x="41077" y="53955"/>
                    <a:pt x="40998" y="53955"/>
                    <a:pt x="40935" y="53940"/>
                  </a:cubicBezTo>
                  <a:cubicBezTo>
                    <a:pt x="40904" y="53940"/>
                    <a:pt x="40856" y="53908"/>
                    <a:pt x="40840" y="53892"/>
                  </a:cubicBezTo>
                  <a:cubicBezTo>
                    <a:pt x="40809" y="53829"/>
                    <a:pt x="40840" y="53782"/>
                    <a:pt x="40935" y="53765"/>
                  </a:cubicBezTo>
                  <a:cubicBezTo>
                    <a:pt x="41008" y="53765"/>
                    <a:pt x="41082" y="53759"/>
                    <a:pt x="41156" y="53759"/>
                  </a:cubicBezTo>
                  <a:close/>
                  <a:moveTo>
                    <a:pt x="56283" y="54481"/>
                  </a:moveTo>
                  <a:cubicBezTo>
                    <a:pt x="56317" y="54481"/>
                    <a:pt x="56353" y="54485"/>
                    <a:pt x="56393" y="54492"/>
                  </a:cubicBezTo>
                  <a:cubicBezTo>
                    <a:pt x="56408" y="54492"/>
                    <a:pt x="56408" y="54541"/>
                    <a:pt x="56424" y="54572"/>
                  </a:cubicBezTo>
                  <a:cubicBezTo>
                    <a:pt x="56361" y="54587"/>
                    <a:pt x="56298" y="54619"/>
                    <a:pt x="56234" y="54635"/>
                  </a:cubicBezTo>
                  <a:cubicBezTo>
                    <a:pt x="56203" y="54635"/>
                    <a:pt x="56155" y="54604"/>
                    <a:pt x="56140" y="54572"/>
                  </a:cubicBezTo>
                  <a:cubicBezTo>
                    <a:pt x="56140" y="54556"/>
                    <a:pt x="56171" y="54492"/>
                    <a:pt x="56186" y="54492"/>
                  </a:cubicBezTo>
                  <a:cubicBezTo>
                    <a:pt x="56218" y="54485"/>
                    <a:pt x="56250" y="54481"/>
                    <a:pt x="56283" y="54481"/>
                  </a:cubicBezTo>
                  <a:close/>
                  <a:moveTo>
                    <a:pt x="54617" y="54455"/>
                  </a:moveTo>
                  <a:cubicBezTo>
                    <a:pt x="54634" y="54455"/>
                    <a:pt x="54652" y="54457"/>
                    <a:pt x="54669" y="54461"/>
                  </a:cubicBezTo>
                  <a:cubicBezTo>
                    <a:pt x="54732" y="54461"/>
                    <a:pt x="54780" y="54524"/>
                    <a:pt x="54827" y="54572"/>
                  </a:cubicBezTo>
                  <a:lnTo>
                    <a:pt x="54638" y="54667"/>
                  </a:lnTo>
                  <a:cubicBezTo>
                    <a:pt x="54574" y="54635"/>
                    <a:pt x="54496" y="54619"/>
                    <a:pt x="54464" y="54572"/>
                  </a:cubicBezTo>
                  <a:cubicBezTo>
                    <a:pt x="54423" y="54531"/>
                    <a:pt x="54511" y="54455"/>
                    <a:pt x="54617" y="54455"/>
                  </a:cubicBezTo>
                  <a:close/>
                  <a:moveTo>
                    <a:pt x="52667" y="54408"/>
                  </a:moveTo>
                  <a:cubicBezTo>
                    <a:pt x="52806" y="54408"/>
                    <a:pt x="52946" y="54429"/>
                    <a:pt x="53089" y="54477"/>
                  </a:cubicBezTo>
                  <a:cubicBezTo>
                    <a:pt x="53120" y="54477"/>
                    <a:pt x="53137" y="54524"/>
                    <a:pt x="53137" y="54556"/>
                  </a:cubicBezTo>
                  <a:cubicBezTo>
                    <a:pt x="53137" y="54587"/>
                    <a:pt x="53105" y="54619"/>
                    <a:pt x="53073" y="54635"/>
                  </a:cubicBezTo>
                  <a:cubicBezTo>
                    <a:pt x="52852" y="54809"/>
                    <a:pt x="52568" y="54730"/>
                    <a:pt x="52362" y="54777"/>
                  </a:cubicBezTo>
                  <a:cubicBezTo>
                    <a:pt x="52252" y="54730"/>
                    <a:pt x="52188" y="54714"/>
                    <a:pt x="52125" y="54682"/>
                  </a:cubicBezTo>
                  <a:cubicBezTo>
                    <a:pt x="52094" y="54667"/>
                    <a:pt x="52077" y="54619"/>
                    <a:pt x="52077" y="54587"/>
                  </a:cubicBezTo>
                  <a:cubicBezTo>
                    <a:pt x="52077" y="54556"/>
                    <a:pt x="52094" y="54509"/>
                    <a:pt x="52109" y="54509"/>
                  </a:cubicBezTo>
                  <a:cubicBezTo>
                    <a:pt x="52298" y="54446"/>
                    <a:pt x="52482" y="54408"/>
                    <a:pt x="52667" y="54408"/>
                  </a:cubicBezTo>
                  <a:close/>
                  <a:moveTo>
                    <a:pt x="37832" y="54639"/>
                  </a:moveTo>
                  <a:cubicBezTo>
                    <a:pt x="37981" y="54639"/>
                    <a:pt x="38130" y="54651"/>
                    <a:pt x="38280" y="54682"/>
                  </a:cubicBezTo>
                  <a:cubicBezTo>
                    <a:pt x="38611" y="54745"/>
                    <a:pt x="38959" y="54777"/>
                    <a:pt x="39291" y="54825"/>
                  </a:cubicBezTo>
                  <a:cubicBezTo>
                    <a:pt x="39378" y="54833"/>
                    <a:pt x="39464" y="54846"/>
                    <a:pt x="39547" y="54846"/>
                  </a:cubicBezTo>
                  <a:cubicBezTo>
                    <a:pt x="39617" y="54846"/>
                    <a:pt x="39685" y="54837"/>
                    <a:pt x="39749" y="54809"/>
                  </a:cubicBezTo>
                  <a:cubicBezTo>
                    <a:pt x="39968" y="54731"/>
                    <a:pt x="40184" y="54701"/>
                    <a:pt x="40399" y="54701"/>
                  </a:cubicBezTo>
                  <a:cubicBezTo>
                    <a:pt x="40666" y="54701"/>
                    <a:pt x="40932" y="54748"/>
                    <a:pt x="41203" y="54809"/>
                  </a:cubicBezTo>
                  <a:cubicBezTo>
                    <a:pt x="41424" y="54857"/>
                    <a:pt x="41646" y="54888"/>
                    <a:pt x="41867" y="54920"/>
                  </a:cubicBezTo>
                  <a:cubicBezTo>
                    <a:pt x="41899" y="54935"/>
                    <a:pt x="41930" y="54983"/>
                    <a:pt x="41930" y="55015"/>
                  </a:cubicBezTo>
                  <a:cubicBezTo>
                    <a:pt x="41930" y="55046"/>
                    <a:pt x="41899" y="55093"/>
                    <a:pt x="41883" y="55093"/>
                  </a:cubicBezTo>
                  <a:cubicBezTo>
                    <a:pt x="41506" y="55173"/>
                    <a:pt x="41121" y="55196"/>
                    <a:pt x="40740" y="55196"/>
                  </a:cubicBezTo>
                  <a:cubicBezTo>
                    <a:pt x="40593" y="55196"/>
                    <a:pt x="40448" y="55192"/>
                    <a:pt x="40303" y="55188"/>
                  </a:cubicBezTo>
                  <a:cubicBezTo>
                    <a:pt x="40034" y="55188"/>
                    <a:pt x="39766" y="55156"/>
                    <a:pt x="39734" y="55156"/>
                  </a:cubicBezTo>
                  <a:lnTo>
                    <a:pt x="37806" y="55156"/>
                  </a:lnTo>
                  <a:cubicBezTo>
                    <a:pt x="37568" y="55141"/>
                    <a:pt x="37347" y="55093"/>
                    <a:pt x="37126" y="55061"/>
                  </a:cubicBezTo>
                  <a:cubicBezTo>
                    <a:pt x="37031" y="55046"/>
                    <a:pt x="36999" y="54983"/>
                    <a:pt x="37047" y="54888"/>
                  </a:cubicBezTo>
                  <a:cubicBezTo>
                    <a:pt x="37079" y="54825"/>
                    <a:pt x="37110" y="54762"/>
                    <a:pt x="37174" y="54730"/>
                  </a:cubicBezTo>
                  <a:cubicBezTo>
                    <a:pt x="37220" y="54682"/>
                    <a:pt x="37300" y="54667"/>
                    <a:pt x="37378" y="54667"/>
                  </a:cubicBezTo>
                  <a:cubicBezTo>
                    <a:pt x="37530" y="54651"/>
                    <a:pt x="37681" y="54639"/>
                    <a:pt x="37832" y="54639"/>
                  </a:cubicBezTo>
                  <a:close/>
                  <a:moveTo>
                    <a:pt x="45940" y="55431"/>
                  </a:moveTo>
                  <a:cubicBezTo>
                    <a:pt x="46167" y="55431"/>
                    <a:pt x="46396" y="55463"/>
                    <a:pt x="46625" y="55504"/>
                  </a:cubicBezTo>
                  <a:cubicBezTo>
                    <a:pt x="46720" y="55520"/>
                    <a:pt x="46798" y="55615"/>
                    <a:pt x="46941" y="55725"/>
                  </a:cubicBezTo>
                  <a:cubicBezTo>
                    <a:pt x="46688" y="55787"/>
                    <a:pt x="46449" y="55810"/>
                    <a:pt x="46218" y="55810"/>
                  </a:cubicBezTo>
                  <a:cubicBezTo>
                    <a:pt x="45915" y="55810"/>
                    <a:pt x="45624" y="55770"/>
                    <a:pt x="45329" y="55725"/>
                  </a:cubicBezTo>
                  <a:cubicBezTo>
                    <a:pt x="45313" y="55725"/>
                    <a:pt x="45281" y="55679"/>
                    <a:pt x="45266" y="55647"/>
                  </a:cubicBezTo>
                  <a:cubicBezTo>
                    <a:pt x="45266" y="55615"/>
                    <a:pt x="45281" y="55552"/>
                    <a:pt x="45313" y="55536"/>
                  </a:cubicBezTo>
                  <a:cubicBezTo>
                    <a:pt x="45519" y="55459"/>
                    <a:pt x="45729" y="55431"/>
                    <a:pt x="45940" y="55431"/>
                  </a:cubicBezTo>
                  <a:close/>
                  <a:moveTo>
                    <a:pt x="28970" y="0"/>
                  </a:moveTo>
                  <a:cubicBezTo>
                    <a:pt x="28835" y="0"/>
                    <a:pt x="28699" y="23"/>
                    <a:pt x="28559" y="60"/>
                  </a:cubicBezTo>
                  <a:cubicBezTo>
                    <a:pt x="28232" y="155"/>
                    <a:pt x="27909" y="208"/>
                    <a:pt x="27584" y="208"/>
                  </a:cubicBezTo>
                  <a:cubicBezTo>
                    <a:pt x="27312" y="208"/>
                    <a:pt x="27038" y="171"/>
                    <a:pt x="26757" y="91"/>
                  </a:cubicBezTo>
                  <a:cubicBezTo>
                    <a:pt x="26577" y="42"/>
                    <a:pt x="26385" y="11"/>
                    <a:pt x="26192" y="11"/>
                  </a:cubicBezTo>
                  <a:cubicBezTo>
                    <a:pt x="26080" y="11"/>
                    <a:pt x="25967" y="21"/>
                    <a:pt x="25857" y="45"/>
                  </a:cubicBezTo>
                  <a:cubicBezTo>
                    <a:pt x="25325" y="135"/>
                    <a:pt x="24793" y="167"/>
                    <a:pt x="24261" y="167"/>
                  </a:cubicBezTo>
                  <a:cubicBezTo>
                    <a:pt x="23955" y="167"/>
                    <a:pt x="23649" y="157"/>
                    <a:pt x="23343" y="139"/>
                  </a:cubicBezTo>
                  <a:cubicBezTo>
                    <a:pt x="23206" y="130"/>
                    <a:pt x="23069" y="126"/>
                    <a:pt x="22933" y="126"/>
                  </a:cubicBezTo>
                  <a:cubicBezTo>
                    <a:pt x="21683" y="126"/>
                    <a:pt x="20514" y="500"/>
                    <a:pt x="19345" y="913"/>
                  </a:cubicBezTo>
                  <a:cubicBezTo>
                    <a:pt x="19108" y="1119"/>
                    <a:pt x="18792" y="1151"/>
                    <a:pt x="18492" y="1214"/>
                  </a:cubicBezTo>
                  <a:cubicBezTo>
                    <a:pt x="17717" y="1387"/>
                    <a:pt x="16990" y="1688"/>
                    <a:pt x="16231" y="1925"/>
                  </a:cubicBezTo>
                  <a:cubicBezTo>
                    <a:pt x="15725" y="2099"/>
                    <a:pt x="15315" y="2462"/>
                    <a:pt x="14840" y="2683"/>
                  </a:cubicBezTo>
                  <a:cubicBezTo>
                    <a:pt x="14366" y="2921"/>
                    <a:pt x="13814" y="2953"/>
                    <a:pt x="13323" y="3206"/>
                  </a:cubicBezTo>
                  <a:cubicBezTo>
                    <a:pt x="12501" y="3600"/>
                    <a:pt x="11664" y="3948"/>
                    <a:pt x="10874" y="4407"/>
                  </a:cubicBezTo>
                  <a:cubicBezTo>
                    <a:pt x="10541" y="4612"/>
                    <a:pt x="10194" y="4770"/>
                    <a:pt x="9846" y="4913"/>
                  </a:cubicBezTo>
                  <a:cubicBezTo>
                    <a:pt x="9056" y="5229"/>
                    <a:pt x="8392" y="5734"/>
                    <a:pt x="7760" y="6287"/>
                  </a:cubicBezTo>
                  <a:cubicBezTo>
                    <a:pt x="7380" y="6620"/>
                    <a:pt x="7081" y="6999"/>
                    <a:pt x="6938" y="7488"/>
                  </a:cubicBezTo>
                  <a:cubicBezTo>
                    <a:pt x="6843" y="7868"/>
                    <a:pt x="6622" y="8184"/>
                    <a:pt x="6354" y="8453"/>
                  </a:cubicBezTo>
                  <a:cubicBezTo>
                    <a:pt x="5342" y="9448"/>
                    <a:pt x="4504" y="10571"/>
                    <a:pt x="3667" y="11709"/>
                  </a:cubicBezTo>
                  <a:cubicBezTo>
                    <a:pt x="3429" y="12025"/>
                    <a:pt x="3271" y="12356"/>
                    <a:pt x="3271" y="12752"/>
                  </a:cubicBezTo>
                  <a:cubicBezTo>
                    <a:pt x="3271" y="13163"/>
                    <a:pt x="3129" y="13526"/>
                    <a:pt x="2860" y="13779"/>
                  </a:cubicBezTo>
                  <a:cubicBezTo>
                    <a:pt x="2529" y="14080"/>
                    <a:pt x="2371" y="14442"/>
                    <a:pt x="2213" y="14838"/>
                  </a:cubicBezTo>
                  <a:cubicBezTo>
                    <a:pt x="1991" y="15407"/>
                    <a:pt x="1785" y="15976"/>
                    <a:pt x="1659" y="16577"/>
                  </a:cubicBezTo>
                  <a:cubicBezTo>
                    <a:pt x="1596" y="16940"/>
                    <a:pt x="1501" y="17335"/>
                    <a:pt x="1311" y="17651"/>
                  </a:cubicBezTo>
                  <a:cubicBezTo>
                    <a:pt x="1027" y="18141"/>
                    <a:pt x="964" y="18647"/>
                    <a:pt x="948" y="19184"/>
                  </a:cubicBezTo>
                  <a:lnTo>
                    <a:pt x="966" y="19184"/>
                  </a:lnTo>
                  <a:cubicBezTo>
                    <a:pt x="936" y="19249"/>
                    <a:pt x="898" y="19304"/>
                    <a:pt x="885" y="19358"/>
                  </a:cubicBezTo>
                  <a:cubicBezTo>
                    <a:pt x="790" y="19879"/>
                    <a:pt x="679" y="20402"/>
                    <a:pt x="506" y="20907"/>
                  </a:cubicBezTo>
                  <a:cubicBezTo>
                    <a:pt x="348" y="21333"/>
                    <a:pt x="221" y="21792"/>
                    <a:pt x="300" y="22250"/>
                  </a:cubicBezTo>
                  <a:cubicBezTo>
                    <a:pt x="443" y="22946"/>
                    <a:pt x="348" y="23609"/>
                    <a:pt x="268" y="24290"/>
                  </a:cubicBezTo>
                  <a:cubicBezTo>
                    <a:pt x="190" y="24969"/>
                    <a:pt x="0" y="25632"/>
                    <a:pt x="190" y="26328"/>
                  </a:cubicBezTo>
                  <a:cubicBezTo>
                    <a:pt x="142" y="27008"/>
                    <a:pt x="15" y="27687"/>
                    <a:pt x="110" y="28383"/>
                  </a:cubicBezTo>
                  <a:cubicBezTo>
                    <a:pt x="158" y="28635"/>
                    <a:pt x="158" y="28905"/>
                    <a:pt x="173" y="29173"/>
                  </a:cubicBezTo>
                  <a:cubicBezTo>
                    <a:pt x="221" y="29584"/>
                    <a:pt x="285" y="30011"/>
                    <a:pt x="300" y="30422"/>
                  </a:cubicBezTo>
                  <a:cubicBezTo>
                    <a:pt x="316" y="31038"/>
                    <a:pt x="300" y="31638"/>
                    <a:pt x="316" y="32255"/>
                  </a:cubicBezTo>
                  <a:cubicBezTo>
                    <a:pt x="316" y="32824"/>
                    <a:pt x="363" y="33393"/>
                    <a:pt x="616" y="33914"/>
                  </a:cubicBezTo>
                  <a:cubicBezTo>
                    <a:pt x="664" y="34026"/>
                    <a:pt x="727" y="34136"/>
                    <a:pt x="742" y="34247"/>
                  </a:cubicBezTo>
                  <a:cubicBezTo>
                    <a:pt x="790" y="34673"/>
                    <a:pt x="1027" y="35021"/>
                    <a:pt x="1280" y="35353"/>
                  </a:cubicBezTo>
                  <a:cubicBezTo>
                    <a:pt x="1564" y="35716"/>
                    <a:pt x="1817" y="36095"/>
                    <a:pt x="2228" y="36348"/>
                  </a:cubicBezTo>
                  <a:cubicBezTo>
                    <a:pt x="2354" y="36411"/>
                    <a:pt x="2434" y="36554"/>
                    <a:pt x="2529" y="36664"/>
                  </a:cubicBezTo>
                  <a:cubicBezTo>
                    <a:pt x="2687" y="36839"/>
                    <a:pt x="2797" y="37044"/>
                    <a:pt x="2971" y="37187"/>
                  </a:cubicBezTo>
                  <a:cubicBezTo>
                    <a:pt x="3351" y="37518"/>
                    <a:pt x="3650" y="37914"/>
                    <a:pt x="3903" y="38340"/>
                  </a:cubicBezTo>
                  <a:cubicBezTo>
                    <a:pt x="4156" y="38735"/>
                    <a:pt x="4457" y="39067"/>
                    <a:pt x="4757" y="39399"/>
                  </a:cubicBezTo>
                  <a:cubicBezTo>
                    <a:pt x="5848" y="40584"/>
                    <a:pt x="7081" y="41612"/>
                    <a:pt x="8297" y="42639"/>
                  </a:cubicBezTo>
                  <a:cubicBezTo>
                    <a:pt x="9135" y="43366"/>
                    <a:pt x="10052" y="43966"/>
                    <a:pt x="10952" y="44615"/>
                  </a:cubicBezTo>
                  <a:cubicBezTo>
                    <a:pt x="11411" y="44946"/>
                    <a:pt x="11901" y="45231"/>
                    <a:pt x="12360" y="45578"/>
                  </a:cubicBezTo>
                  <a:cubicBezTo>
                    <a:pt x="13355" y="46290"/>
                    <a:pt x="14383" y="46938"/>
                    <a:pt x="15567" y="47270"/>
                  </a:cubicBezTo>
                  <a:cubicBezTo>
                    <a:pt x="15789" y="47333"/>
                    <a:pt x="15995" y="47428"/>
                    <a:pt x="16200" y="47523"/>
                  </a:cubicBezTo>
                  <a:cubicBezTo>
                    <a:pt x="16358" y="47586"/>
                    <a:pt x="16358" y="47633"/>
                    <a:pt x="16216" y="47839"/>
                  </a:cubicBezTo>
                  <a:cubicBezTo>
                    <a:pt x="16200" y="47871"/>
                    <a:pt x="16184" y="47902"/>
                    <a:pt x="16184" y="47934"/>
                  </a:cubicBezTo>
                  <a:cubicBezTo>
                    <a:pt x="16564" y="48124"/>
                    <a:pt x="16911" y="48345"/>
                    <a:pt x="17306" y="48471"/>
                  </a:cubicBezTo>
                  <a:cubicBezTo>
                    <a:pt x="18001" y="48693"/>
                    <a:pt x="18682" y="48929"/>
                    <a:pt x="19345" y="49182"/>
                  </a:cubicBezTo>
                  <a:cubicBezTo>
                    <a:pt x="20389" y="49546"/>
                    <a:pt x="21478" y="49751"/>
                    <a:pt x="22506" y="50194"/>
                  </a:cubicBezTo>
                  <a:cubicBezTo>
                    <a:pt x="22570" y="50225"/>
                    <a:pt x="22648" y="50225"/>
                    <a:pt x="22728" y="50242"/>
                  </a:cubicBezTo>
                  <a:cubicBezTo>
                    <a:pt x="23723" y="50478"/>
                    <a:pt x="24688" y="50826"/>
                    <a:pt x="25667" y="51173"/>
                  </a:cubicBezTo>
                  <a:cubicBezTo>
                    <a:pt x="25809" y="51221"/>
                    <a:pt x="25967" y="51268"/>
                    <a:pt x="26078" y="51363"/>
                  </a:cubicBezTo>
                  <a:cubicBezTo>
                    <a:pt x="26315" y="51569"/>
                    <a:pt x="26568" y="51696"/>
                    <a:pt x="26884" y="51774"/>
                  </a:cubicBezTo>
                  <a:cubicBezTo>
                    <a:pt x="27168" y="51837"/>
                    <a:pt x="27438" y="52043"/>
                    <a:pt x="27722" y="52075"/>
                  </a:cubicBezTo>
                  <a:cubicBezTo>
                    <a:pt x="28165" y="52138"/>
                    <a:pt x="28512" y="52328"/>
                    <a:pt x="28860" y="52564"/>
                  </a:cubicBezTo>
                  <a:cubicBezTo>
                    <a:pt x="29634" y="53070"/>
                    <a:pt x="30441" y="53497"/>
                    <a:pt x="31326" y="53719"/>
                  </a:cubicBezTo>
                  <a:cubicBezTo>
                    <a:pt x="31657" y="53814"/>
                    <a:pt x="31958" y="53955"/>
                    <a:pt x="32274" y="54066"/>
                  </a:cubicBezTo>
                  <a:cubicBezTo>
                    <a:pt x="32258" y="54240"/>
                    <a:pt x="32242" y="54382"/>
                    <a:pt x="32242" y="54524"/>
                  </a:cubicBezTo>
                  <a:cubicBezTo>
                    <a:pt x="32700" y="54762"/>
                    <a:pt x="33191" y="54840"/>
                    <a:pt x="33665" y="54935"/>
                  </a:cubicBezTo>
                  <a:cubicBezTo>
                    <a:pt x="33838" y="54967"/>
                    <a:pt x="33933" y="55078"/>
                    <a:pt x="34028" y="55204"/>
                  </a:cubicBezTo>
                  <a:cubicBezTo>
                    <a:pt x="34091" y="55299"/>
                    <a:pt x="34171" y="55378"/>
                    <a:pt x="34234" y="55457"/>
                  </a:cubicBezTo>
                  <a:cubicBezTo>
                    <a:pt x="34565" y="55552"/>
                    <a:pt x="34898" y="55630"/>
                    <a:pt x="35229" y="55710"/>
                  </a:cubicBezTo>
                  <a:cubicBezTo>
                    <a:pt x="36383" y="55931"/>
                    <a:pt x="37473" y="56437"/>
                    <a:pt x="38659" y="56547"/>
                  </a:cubicBezTo>
                  <a:cubicBezTo>
                    <a:pt x="39212" y="56768"/>
                    <a:pt x="39797" y="56722"/>
                    <a:pt x="40350" y="56800"/>
                  </a:cubicBezTo>
                  <a:cubicBezTo>
                    <a:pt x="40373" y="56804"/>
                    <a:pt x="40397" y="56806"/>
                    <a:pt x="40421" y="56806"/>
                  </a:cubicBezTo>
                  <a:cubicBezTo>
                    <a:pt x="40575" y="56806"/>
                    <a:pt x="40737" y="56726"/>
                    <a:pt x="40887" y="56658"/>
                  </a:cubicBezTo>
                  <a:cubicBezTo>
                    <a:pt x="40935" y="56642"/>
                    <a:pt x="40967" y="56547"/>
                    <a:pt x="40967" y="56484"/>
                  </a:cubicBezTo>
                  <a:cubicBezTo>
                    <a:pt x="40979" y="56409"/>
                    <a:pt x="41001" y="56364"/>
                    <a:pt x="41057" y="56364"/>
                  </a:cubicBezTo>
                  <a:cubicBezTo>
                    <a:pt x="41071" y="56364"/>
                    <a:pt x="41088" y="56367"/>
                    <a:pt x="41108" y="56374"/>
                  </a:cubicBezTo>
                  <a:cubicBezTo>
                    <a:pt x="41188" y="56389"/>
                    <a:pt x="41251" y="56437"/>
                    <a:pt x="41314" y="56484"/>
                  </a:cubicBezTo>
                  <a:cubicBezTo>
                    <a:pt x="41409" y="56535"/>
                    <a:pt x="41466" y="56563"/>
                    <a:pt x="41526" y="56563"/>
                  </a:cubicBezTo>
                  <a:cubicBezTo>
                    <a:pt x="41617" y="56563"/>
                    <a:pt x="41716" y="56500"/>
                    <a:pt x="41962" y="56357"/>
                  </a:cubicBezTo>
                  <a:cubicBezTo>
                    <a:pt x="42099" y="56290"/>
                    <a:pt x="42271" y="56210"/>
                    <a:pt x="42427" y="56210"/>
                  </a:cubicBezTo>
                  <a:cubicBezTo>
                    <a:pt x="42452" y="56210"/>
                    <a:pt x="42476" y="56212"/>
                    <a:pt x="42499" y="56216"/>
                  </a:cubicBezTo>
                  <a:cubicBezTo>
                    <a:pt x="42942" y="56263"/>
                    <a:pt x="43401" y="56357"/>
                    <a:pt x="43843" y="56452"/>
                  </a:cubicBezTo>
                  <a:cubicBezTo>
                    <a:pt x="44058" y="56508"/>
                    <a:pt x="44273" y="56548"/>
                    <a:pt x="44495" y="56548"/>
                  </a:cubicBezTo>
                  <a:cubicBezTo>
                    <a:pt x="44648" y="56548"/>
                    <a:pt x="44804" y="56529"/>
                    <a:pt x="44965" y="56484"/>
                  </a:cubicBezTo>
                  <a:cubicBezTo>
                    <a:pt x="45042" y="56460"/>
                    <a:pt x="45124" y="56452"/>
                    <a:pt x="45208" y="56452"/>
                  </a:cubicBezTo>
                  <a:cubicBezTo>
                    <a:pt x="45349" y="56452"/>
                    <a:pt x="45497" y="56474"/>
                    <a:pt x="45645" y="56484"/>
                  </a:cubicBezTo>
                  <a:lnTo>
                    <a:pt x="45613" y="56500"/>
                  </a:lnTo>
                  <a:cubicBezTo>
                    <a:pt x="45713" y="56472"/>
                    <a:pt x="45814" y="56403"/>
                    <a:pt x="45903" y="56403"/>
                  </a:cubicBezTo>
                  <a:cubicBezTo>
                    <a:pt x="45912" y="56403"/>
                    <a:pt x="45921" y="56404"/>
                    <a:pt x="45930" y="56406"/>
                  </a:cubicBezTo>
                  <a:cubicBezTo>
                    <a:pt x="46187" y="56470"/>
                    <a:pt x="46438" y="56527"/>
                    <a:pt x="46691" y="56527"/>
                  </a:cubicBezTo>
                  <a:cubicBezTo>
                    <a:pt x="46810" y="56527"/>
                    <a:pt x="46930" y="56514"/>
                    <a:pt x="47051" y="56484"/>
                  </a:cubicBezTo>
                  <a:cubicBezTo>
                    <a:pt x="47455" y="56573"/>
                    <a:pt x="47852" y="56655"/>
                    <a:pt x="48251" y="56655"/>
                  </a:cubicBezTo>
                  <a:cubicBezTo>
                    <a:pt x="48492" y="56655"/>
                    <a:pt x="48735" y="56625"/>
                    <a:pt x="48979" y="56547"/>
                  </a:cubicBezTo>
                  <a:cubicBezTo>
                    <a:pt x="49164" y="56621"/>
                    <a:pt x="49350" y="56645"/>
                    <a:pt x="49537" y="56645"/>
                  </a:cubicBezTo>
                  <a:cubicBezTo>
                    <a:pt x="49911" y="56645"/>
                    <a:pt x="50286" y="56547"/>
                    <a:pt x="50655" y="56547"/>
                  </a:cubicBezTo>
                  <a:cubicBezTo>
                    <a:pt x="50924" y="56547"/>
                    <a:pt x="51192" y="56547"/>
                    <a:pt x="51461" y="56516"/>
                  </a:cubicBezTo>
                  <a:cubicBezTo>
                    <a:pt x="51481" y="56515"/>
                    <a:pt x="51500" y="56514"/>
                    <a:pt x="51519" y="56514"/>
                  </a:cubicBezTo>
                  <a:cubicBezTo>
                    <a:pt x="51800" y="56514"/>
                    <a:pt x="52081" y="56611"/>
                    <a:pt x="52362" y="56627"/>
                  </a:cubicBezTo>
                  <a:cubicBezTo>
                    <a:pt x="52408" y="56631"/>
                    <a:pt x="52455" y="56633"/>
                    <a:pt x="52502" y="56633"/>
                  </a:cubicBezTo>
                  <a:cubicBezTo>
                    <a:pt x="52791" y="56633"/>
                    <a:pt x="53088" y="56559"/>
                    <a:pt x="53373" y="56532"/>
                  </a:cubicBezTo>
                  <a:cubicBezTo>
                    <a:pt x="53445" y="56524"/>
                    <a:pt x="53524" y="56516"/>
                    <a:pt x="53603" y="56516"/>
                  </a:cubicBezTo>
                  <a:cubicBezTo>
                    <a:pt x="53682" y="56516"/>
                    <a:pt x="53761" y="56524"/>
                    <a:pt x="53832" y="56547"/>
                  </a:cubicBezTo>
                  <a:cubicBezTo>
                    <a:pt x="53972" y="56582"/>
                    <a:pt x="54109" y="56596"/>
                    <a:pt x="54245" y="56596"/>
                  </a:cubicBezTo>
                  <a:cubicBezTo>
                    <a:pt x="54480" y="56596"/>
                    <a:pt x="54714" y="56556"/>
                    <a:pt x="54954" y="56516"/>
                  </a:cubicBezTo>
                  <a:cubicBezTo>
                    <a:pt x="55286" y="56469"/>
                    <a:pt x="55634" y="56484"/>
                    <a:pt x="55982" y="56469"/>
                  </a:cubicBezTo>
                  <a:cubicBezTo>
                    <a:pt x="56123" y="56452"/>
                    <a:pt x="56298" y="56484"/>
                    <a:pt x="56424" y="56421"/>
                  </a:cubicBezTo>
                  <a:cubicBezTo>
                    <a:pt x="56819" y="56216"/>
                    <a:pt x="57230" y="56216"/>
                    <a:pt x="57640" y="56153"/>
                  </a:cubicBezTo>
                  <a:cubicBezTo>
                    <a:pt x="57767" y="56136"/>
                    <a:pt x="57815" y="55963"/>
                    <a:pt x="57752" y="55805"/>
                  </a:cubicBezTo>
                  <a:cubicBezTo>
                    <a:pt x="57735" y="55773"/>
                    <a:pt x="57689" y="55742"/>
                    <a:pt x="57672" y="55710"/>
                  </a:cubicBezTo>
                  <a:cubicBezTo>
                    <a:pt x="57609" y="55552"/>
                    <a:pt x="57672" y="55362"/>
                    <a:pt x="57830" y="55362"/>
                  </a:cubicBezTo>
                  <a:cubicBezTo>
                    <a:pt x="58589" y="55314"/>
                    <a:pt x="59332" y="55125"/>
                    <a:pt x="60059" y="54920"/>
                  </a:cubicBezTo>
                  <a:cubicBezTo>
                    <a:pt x="60249" y="54872"/>
                    <a:pt x="60439" y="54872"/>
                    <a:pt x="60628" y="54825"/>
                  </a:cubicBezTo>
                  <a:cubicBezTo>
                    <a:pt x="60675" y="54809"/>
                    <a:pt x="60738" y="54730"/>
                    <a:pt x="60738" y="54667"/>
                  </a:cubicBezTo>
                  <a:cubicBezTo>
                    <a:pt x="60755" y="54619"/>
                    <a:pt x="60643" y="54541"/>
                    <a:pt x="60612" y="54541"/>
                  </a:cubicBezTo>
                  <a:cubicBezTo>
                    <a:pt x="60011" y="54651"/>
                    <a:pt x="59395" y="54730"/>
                    <a:pt x="58795" y="54730"/>
                  </a:cubicBezTo>
                  <a:cubicBezTo>
                    <a:pt x="58574" y="54730"/>
                    <a:pt x="58336" y="54682"/>
                    <a:pt x="58115" y="54635"/>
                  </a:cubicBezTo>
                  <a:cubicBezTo>
                    <a:pt x="58099" y="54635"/>
                    <a:pt x="58051" y="54587"/>
                    <a:pt x="58051" y="54572"/>
                  </a:cubicBezTo>
                  <a:cubicBezTo>
                    <a:pt x="58051" y="54524"/>
                    <a:pt x="58083" y="54477"/>
                    <a:pt x="58115" y="54461"/>
                  </a:cubicBezTo>
                  <a:cubicBezTo>
                    <a:pt x="58368" y="54414"/>
                    <a:pt x="58620" y="54366"/>
                    <a:pt x="58873" y="54303"/>
                  </a:cubicBezTo>
                  <a:cubicBezTo>
                    <a:pt x="58873" y="54161"/>
                    <a:pt x="58795" y="54018"/>
                    <a:pt x="58953" y="53892"/>
                  </a:cubicBezTo>
                  <a:cubicBezTo>
                    <a:pt x="59091" y="53785"/>
                    <a:pt x="59200" y="53632"/>
                    <a:pt x="59322" y="53493"/>
                  </a:cubicBezTo>
                  <a:lnTo>
                    <a:pt x="59322" y="53493"/>
                  </a:lnTo>
                  <a:cubicBezTo>
                    <a:pt x="59353" y="53625"/>
                    <a:pt x="59398" y="53759"/>
                    <a:pt x="59442" y="53892"/>
                  </a:cubicBezTo>
                  <a:cubicBezTo>
                    <a:pt x="59474" y="53955"/>
                    <a:pt x="59537" y="54035"/>
                    <a:pt x="59600" y="54066"/>
                  </a:cubicBezTo>
                  <a:cubicBezTo>
                    <a:pt x="59777" y="54115"/>
                    <a:pt x="59960" y="54164"/>
                    <a:pt x="60145" y="54164"/>
                  </a:cubicBezTo>
                  <a:cubicBezTo>
                    <a:pt x="60258" y="54164"/>
                    <a:pt x="60372" y="54146"/>
                    <a:pt x="60485" y="54098"/>
                  </a:cubicBezTo>
                  <a:cubicBezTo>
                    <a:pt x="60485" y="54098"/>
                    <a:pt x="60470" y="54018"/>
                    <a:pt x="60454" y="54003"/>
                  </a:cubicBezTo>
                  <a:cubicBezTo>
                    <a:pt x="60327" y="53955"/>
                    <a:pt x="60186" y="53908"/>
                    <a:pt x="59964" y="53845"/>
                  </a:cubicBezTo>
                  <a:cubicBezTo>
                    <a:pt x="60249" y="53734"/>
                    <a:pt x="60454" y="53655"/>
                    <a:pt x="60643" y="53592"/>
                  </a:cubicBezTo>
                  <a:cubicBezTo>
                    <a:pt x="60738" y="53639"/>
                    <a:pt x="60818" y="53655"/>
                    <a:pt x="60865" y="53719"/>
                  </a:cubicBezTo>
                  <a:cubicBezTo>
                    <a:pt x="60956" y="53855"/>
                    <a:pt x="61063" y="53913"/>
                    <a:pt x="61180" y="53913"/>
                  </a:cubicBezTo>
                  <a:cubicBezTo>
                    <a:pt x="61266" y="53913"/>
                    <a:pt x="61357" y="53882"/>
                    <a:pt x="61450" y="53829"/>
                  </a:cubicBezTo>
                  <a:cubicBezTo>
                    <a:pt x="61750" y="53655"/>
                    <a:pt x="62034" y="53449"/>
                    <a:pt x="62350" y="53323"/>
                  </a:cubicBezTo>
                  <a:cubicBezTo>
                    <a:pt x="62698" y="53181"/>
                    <a:pt x="63046" y="53038"/>
                    <a:pt x="63284" y="52707"/>
                  </a:cubicBezTo>
                  <a:cubicBezTo>
                    <a:pt x="63425" y="52533"/>
                    <a:pt x="63631" y="52423"/>
                    <a:pt x="63852" y="52343"/>
                  </a:cubicBezTo>
                  <a:cubicBezTo>
                    <a:pt x="64137" y="52217"/>
                    <a:pt x="64405" y="52090"/>
                    <a:pt x="64674" y="51949"/>
                  </a:cubicBezTo>
                  <a:cubicBezTo>
                    <a:pt x="64848" y="51854"/>
                    <a:pt x="65037" y="51774"/>
                    <a:pt x="65132" y="51632"/>
                  </a:cubicBezTo>
                  <a:cubicBezTo>
                    <a:pt x="65353" y="51300"/>
                    <a:pt x="65701" y="51127"/>
                    <a:pt x="65954" y="50842"/>
                  </a:cubicBezTo>
                  <a:cubicBezTo>
                    <a:pt x="66270" y="50510"/>
                    <a:pt x="66618" y="50210"/>
                    <a:pt x="66997" y="49972"/>
                  </a:cubicBezTo>
                  <a:cubicBezTo>
                    <a:pt x="67235" y="49831"/>
                    <a:pt x="67408" y="49673"/>
                    <a:pt x="67551" y="49435"/>
                  </a:cubicBezTo>
                  <a:cubicBezTo>
                    <a:pt x="67851" y="49009"/>
                    <a:pt x="68183" y="48581"/>
                    <a:pt x="68514" y="48170"/>
                  </a:cubicBezTo>
                  <a:cubicBezTo>
                    <a:pt x="68862" y="47728"/>
                    <a:pt x="69052" y="47254"/>
                    <a:pt x="69037" y="46685"/>
                  </a:cubicBezTo>
                  <a:lnTo>
                    <a:pt x="69037" y="46116"/>
                  </a:lnTo>
                  <a:cubicBezTo>
                    <a:pt x="69037" y="45768"/>
                    <a:pt x="69083" y="45437"/>
                    <a:pt x="69241" y="45121"/>
                  </a:cubicBezTo>
                  <a:cubicBezTo>
                    <a:pt x="69479" y="44630"/>
                    <a:pt x="69557" y="44093"/>
                    <a:pt x="69574" y="43572"/>
                  </a:cubicBezTo>
                  <a:cubicBezTo>
                    <a:pt x="69606" y="42923"/>
                    <a:pt x="69700" y="42276"/>
                    <a:pt x="69621" y="41627"/>
                  </a:cubicBezTo>
                  <a:cubicBezTo>
                    <a:pt x="69606" y="41406"/>
                    <a:pt x="69589" y="41153"/>
                    <a:pt x="69669" y="40948"/>
                  </a:cubicBezTo>
                  <a:cubicBezTo>
                    <a:pt x="69905" y="40442"/>
                    <a:pt x="69858" y="39905"/>
                    <a:pt x="69842" y="39383"/>
                  </a:cubicBezTo>
                  <a:cubicBezTo>
                    <a:pt x="69842" y="38735"/>
                    <a:pt x="69764" y="38087"/>
                    <a:pt x="69795" y="37439"/>
                  </a:cubicBezTo>
                  <a:cubicBezTo>
                    <a:pt x="69858" y="36491"/>
                    <a:pt x="69637" y="35621"/>
                    <a:pt x="69336" y="34753"/>
                  </a:cubicBezTo>
                  <a:cubicBezTo>
                    <a:pt x="69115" y="34468"/>
                    <a:pt x="69163" y="34199"/>
                    <a:pt x="69353" y="33914"/>
                  </a:cubicBezTo>
                  <a:cubicBezTo>
                    <a:pt x="69384" y="33851"/>
                    <a:pt x="69384" y="33725"/>
                    <a:pt x="69353" y="33693"/>
                  </a:cubicBezTo>
                  <a:cubicBezTo>
                    <a:pt x="69037" y="33472"/>
                    <a:pt x="69147" y="33156"/>
                    <a:pt x="69147" y="32856"/>
                  </a:cubicBezTo>
                  <a:cubicBezTo>
                    <a:pt x="69131" y="32713"/>
                    <a:pt x="69115" y="32540"/>
                    <a:pt x="69037" y="32429"/>
                  </a:cubicBezTo>
                  <a:cubicBezTo>
                    <a:pt x="68910" y="32287"/>
                    <a:pt x="68847" y="32144"/>
                    <a:pt x="68830" y="31939"/>
                  </a:cubicBezTo>
                  <a:cubicBezTo>
                    <a:pt x="68736" y="31307"/>
                    <a:pt x="68626" y="30658"/>
                    <a:pt x="68468" y="30043"/>
                  </a:cubicBezTo>
                  <a:cubicBezTo>
                    <a:pt x="68388" y="29663"/>
                    <a:pt x="68310" y="29299"/>
                    <a:pt x="68261" y="28920"/>
                  </a:cubicBezTo>
                  <a:cubicBezTo>
                    <a:pt x="68198" y="28209"/>
                    <a:pt x="68072" y="27482"/>
                    <a:pt x="67772" y="26818"/>
                  </a:cubicBezTo>
                  <a:cubicBezTo>
                    <a:pt x="67646" y="26549"/>
                    <a:pt x="67598" y="26233"/>
                    <a:pt x="67519" y="25949"/>
                  </a:cubicBezTo>
                  <a:cubicBezTo>
                    <a:pt x="67471" y="25790"/>
                    <a:pt x="67566" y="25664"/>
                    <a:pt x="67646" y="25538"/>
                  </a:cubicBezTo>
                  <a:lnTo>
                    <a:pt x="67646" y="25538"/>
                  </a:lnTo>
                  <a:lnTo>
                    <a:pt x="67614" y="25569"/>
                  </a:lnTo>
                  <a:cubicBezTo>
                    <a:pt x="67598" y="24922"/>
                    <a:pt x="67361" y="24305"/>
                    <a:pt x="67282" y="23673"/>
                  </a:cubicBezTo>
                  <a:cubicBezTo>
                    <a:pt x="67235" y="23293"/>
                    <a:pt x="66950" y="23009"/>
                    <a:pt x="66871" y="22629"/>
                  </a:cubicBezTo>
                  <a:cubicBezTo>
                    <a:pt x="66839" y="22440"/>
                    <a:pt x="66649" y="22456"/>
                    <a:pt x="66523" y="22393"/>
                  </a:cubicBezTo>
                  <a:cubicBezTo>
                    <a:pt x="66381" y="22313"/>
                    <a:pt x="66286" y="22187"/>
                    <a:pt x="66350" y="22029"/>
                  </a:cubicBezTo>
                  <a:cubicBezTo>
                    <a:pt x="66468" y="21792"/>
                    <a:pt x="66378" y="21611"/>
                    <a:pt x="66250" y="21433"/>
                  </a:cubicBezTo>
                  <a:lnTo>
                    <a:pt x="66250" y="21433"/>
                  </a:lnTo>
                  <a:lnTo>
                    <a:pt x="66255" y="21428"/>
                  </a:lnTo>
                  <a:cubicBezTo>
                    <a:pt x="66128" y="20907"/>
                    <a:pt x="65859" y="20465"/>
                    <a:pt x="65559" y="20037"/>
                  </a:cubicBezTo>
                  <a:lnTo>
                    <a:pt x="65559" y="20037"/>
                  </a:lnTo>
                  <a:lnTo>
                    <a:pt x="65575" y="20069"/>
                  </a:lnTo>
                  <a:cubicBezTo>
                    <a:pt x="65511" y="19991"/>
                    <a:pt x="65448" y="19896"/>
                    <a:pt x="65353" y="19848"/>
                  </a:cubicBezTo>
                  <a:cubicBezTo>
                    <a:pt x="65195" y="19738"/>
                    <a:pt x="65132" y="19580"/>
                    <a:pt x="65085" y="19405"/>
                  </a:cubicBezTo>
                  <a:lnTo>
                    <a:pt x="65085" y="19405"/>
                  </a:lnTo>
                  <a:lnTo>
                    <a:pt x="65117" y="19422"/>
                  </a:lnTo>
                  <a:cubicBezTo>
                    <a:pt x="65054" y="19295"/>
                    <a:pt x="65054" y="19137"/>
                    <a:pt x="65117" y="19137"/>
                  </a:cubicBezTo>
                  <a:lnTo>
                    <a:pt x="65100" y="19137"/>
                  </a:lnTo>
                  <a:cubicBezTo>
                    <a:pt x="64927" y="18805"/>
                    <a:pt x="64784" y="18457"/>
                    <a:pt x="64580" y="18126"/>
                  </a:cubicBezTo>
                  <a:cubicBezTo>
                    <a:pt x="64453" y="17904"/>
                    <a:pt x="64215" y="17746"/>
                    <a:pt x="64089" y="17525"/>
                  </a:cubicBezTo>
                  <a:cubicBezTo>
                    <a:pt x="63947" y="17272"/>
                    <a:pt x="63931" y="16940"/>
                    <a:pt x="63741" y="16687"/>
                  </a:cubicBezTo>
                  <a:cubicBezTo>
                    <a:pt x="63362" y="16166"/>
                    <a:pt x="63077" y="15597"/>
                    <a:pt x="62730" y="15059"/>
                  </a:cubicBezTo>
                  <a:cubicBezTo>
                    <a:pt x="62003" y="13905"/>
                    <a:pt x="61260" y="12767"/>
                    <a:pt x="60454" y="11661"/>
                  </a:cubicBezTo>
                  <a:cubicBezTo>
                    <a:pt x="59656" y="10581"/>
                    <a:pt x="58825" y="9516"/>
                    <a:pt x="57795" y="8635"/>
                  </a:cubicBezTo>
                  <a:lnTo>
                    <a:pt x="57795" y="8635"/>
                  </a:lnTo>
                  <a:cubicBezTo>
                    <a:pt x="57750" y="8527"/>
                    <a:pt x="57702" y="8420"/>
                    <a:pt x="57625" y="8342"/>
                  </a:cubicBezTo>
                  <a:cubicBezTo>
                    <a:pt x="57230" y="7884"/>
                    <a:pt x="56898" y="7378"/>
                    <a:pt x="56439" y="6982"/>
                  </a:cubicBezTo>
                  <a:cubicBezTo>
                    <a:pt x="56186" y="6382"/>
                    <a:pt x="55665" y="5971"/>
                    <a:pt x="55270" y="5465"/>
                  </a:cubicBezTo>
                  <a:cubicBezTo>
                    <a:pt x="55112" y="5260"/>
                    <a:pt x="54907" y="5102"/>
                    <a:pt x="54654" y="5007"/>
                  </a:cubicBezTo>
                  <a:cubicBezTo>
                    <a:pt x="54528" y="4944"/>
                    <a:pt x="54385" y="4833"/>
                    <a:pt x="54338" y="4707"/>
                  </a:cubicBezTo>
                  <a:cubicBezTo>
                    <a:pt x="54195" y="4344"/>
                    <a:pt x="53895" y="4106"/>
                    <a:pt x="53642" y="3838"/>
                  </a:cubicBezTo>
                  <a:lnTo>
                    <a:pt x="53642" y="3838"/>
                  </a:lnTo>
                  <a:lnTo>
                    <a:pt x="53674" y="3853"/>
                  </a:lnTo>
                  <a:cubicBezTo>
                    <a:pt x="53527" y="3722"/>
                    <a:pt x="53517" y="3712"/>
                    <a:pt x="53642" y="3597"/>
                  </a:cubicBezTo>
                  <a:lnTo>
                    <a:pt x="53642" y="3597"/>
                  </a:lnTo>
                  <a:cubicBezTo>
                    <a:pt x="53642" y="3377"/>
                    <a:pt x="53578" y="3220"/>
                    <a:pt x="53373" y="3142"/>
                  </a:cubicBezTo>
                  <a:cubicBezTo>
                    <a:pt x="52867" y="2953"/>
                    <a:pt x="52393" y="2732"/>
                    <a:pt x="51982" y="2367"/>
                  </a:cubicBezTo>
                  <a:cubicBezTo>
                    <a:pt x="51904" y="2289"/>
                    <a:pt x="51809" y="2209"/>
                    <a:pt x="51698" y="2178"/>
                  </a:cubicBezTo>
                  <a:cubicBezTo>
                    <a:pt x="51224" y="2068"/>
                    <a:pt x="50781" y="1815"/>
                    <a:pt x="50292" y="1752"/>
                  </a:cubicBezTo>
                  <a:cubicBezTo>
                    <a:pt x="49881" y="1720"/>
                    <a:pt x="49580" y="1530"/>
                    <a:pt x="49295" y="1261"/>
                  </a:cubicBezTo>
                  <a:lnTo>
                    <a:pt x="49291" y="1282"/>
                  </a:lnTo>
                  <a:lnTo>
                    <a:pt x="49291" y="1282"/>
                  </a:lnTo>
                  <a:cubicBezTo>
                    <a:pt x="49203" y="1233"/>
                    <a:pt x="49115" y="1150"/>
                    <a:pt x="49027" y="1135"/>
                  </a:cubicBezTo>
                  <a:cubicBezTo>
                    <a:pt x="49010" y="1133"/>
                    <a:pt x="48993" y="1133"/>
                    <a:pt x="48975" y="1133"/>
                  </a:cubicBezTo>
                  <a:cubicBezTo>
                    <a:pt x="48843" y="1133"/>
                    <a:pt x="48699" y="1162"/>
                    <a:pt x="48570" y="1162"/>
                  </a:cubicBezTo>
                  <a:cubicBezTo>
                    <a:pt x="48494" y="1162"/>
                    <a:pt x="48423" y="1152"/>
                    <a:pt x="48364" y="1119"/>
                  </a:cubicBezTo>
                  <a:cubicBezTo>
                    <a:pt x="47889" y="898"/>
                    <a:pt x="47384" y="993"/>
                    <a:pt x="46925" y="835"/>
                  </a:cubicBezTo>
                  <a:cubicBezTo>
                    <a:pt x="46703" y="772"/>
                    <a:pt x="46467" y="740"/>
                    <a:pt x="46277" y="645"/>
                  </a:cubicBezTo>
                  <a:cubicBezTo>
                    <a:pt x="45721" y="367"/>
                    <a:pt x="45140" y="260"/>
                    <a:pt x="44534" y="260"/>
                  </a:cubicBezTo>
                  <a:cubicBezTo>
                    <a:pt x="44452" y="260"/>
                    <a:pt x="44369" y="262"/>
                    <a:pt x="44286" y="266"/>
                  </a:cubicBezTo>
                  <a:cubicBezTo>
                    <a:pt x="43911" y="293"/>
                    <a:pt x="43536" y="320"/>
                    <a:pt x="43161" y="320"/>
                  </a:cubicBezTo>
                  <a:cubicBezTo>
                    <a:pt x="42888" y="320"/>
                    <a:pt x="42615" y="306"/>
                    <a:pt x="42341" y="266"/>
                  </a:cubicBezTo>
                  <a:cubicBezTo>
                    <a:pt x="42078" y="296"/>
                    <a:pt x="41815" y="307"/>
                    <a:pt x="41552" y="307"/>
                  </a:cubicBezTo>
                  <a:cubicBezTo>
                    <a:pt x="41010" y="307"/>
                    <a:pt x="40468" y="263"/>
                    <a:pt x="39923" y="263"/>
                  </a:cubicBezTo>
                  <a:cubicBezTo>
                    <a:pt x="39634" y="263"/>
                    <a:pt x="39344" y="275"/>
                    <a:pt x="39054" y="313"/>
                  </a:cubicBezTo>
                  <a:cubicBezTo>
                    <a:pt x="38886" y="337"/>
                    <a:pt x="38718" y="345"/>
                    <a:pt x="38548" y="345"/>
                  </a:cubicBezTo>
                  <a:cubicBezTo>
                    <a:pt x="38136" y="345"/>
                    <a:pt x="37718" y="295"/>
                    <a:pt x="37301" y="295"/>
                  </a:cubicBezTo>
                  <a:cubicBezTo>
                    <a:pt x="37095" y="295"/>
                    <a:pt x="36888" y="308"/>
                    <a:pt x="36683" y="344"/>
                  </a:cubicBezTo>
                  <a:cubicBezTo>
                    <a:pt x="36651" y="350"/>
                    <a:pt x="36617" y="353"/>
                    <a:pt x="36583" y="353"/>
                  </a:cubicBezTo>
                  <a:cubicBezTo>
                    <a:pt x="36434" y="353"/>
                    <a:pt x="36271" y="304"/>
                    <a:pt x="36130" y="266"/>
                  </a:cubicBezTo>
                  <a:cubicBezTo>
                    <a:pt x="35908" y="208"/>
                    <a:pt x="35686" y="180"/>
                    <a:pt x="35469" y="180"/>
                  </a:cubicBezTo>
                  <a:cubicBezTo>
                    <a:pt x="35268" y="180"/>
                    <a:pt x="35071" y="204"/>
                    <a:pt x="34881" y="249"/>
                  </a:cubicBezTo>
                  <a:cubicBezTo>
                    <a:pt x="34091" y="424"/>
                    <a:pt x="33286" y="424"/>
                    <a:pt x="32495" y="456"/>
                  </a:cubicBezTo>
                  <a:cubicBezTo>
                    <a:pt x="32299" y="460"/>
                    <a:pt x="32104" y="467"/>
                    <a:pt x="31910" y="467"/>
                  </a:cubicBezTo>
                  <a:cubicBezTo>
                    <a:pt x="31496" y="467"/>
                    <a:pt x="31086" y="437"/>
                    <a:pt x="30677" y="298"/>
                  </a:cubicBezTo>
                  <a:cubicBezTo>
                    <a:pt x="30504" y="234"/>
                    <a:pt x="30314" y="266"/>
                    <a:pt x="30125" y="234"/>
                  </a:cubicBezTo>
                  <a:cubicBezTo>
                    <a:pt x="29887" y="203"/>
                    <a:pt x="29650" y="203"/>
                    <a:pt x="29444" y="108"/>
                  </a:cubicBezTo>
                  <a:cubicBezTo>
                    <a:pt x="29284" y="31"/>
                    <a:pt x="29127" y="0"/>
                    <a:pt x="289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8"/>
            <p:cNvSpPr/>
            <p:nvPr/>
          </p:nvSpPr>
          <p:spPr>
            <a:xfrm>
              <a:off x="6144937" y="4786821"/>
              <a:ext cx="172911" cy="16282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8"/>
            <p:cNvSpPr/>
            <p:nvPr/>
          </p:nvSpPr>
          <p:spPr>
            <a:xfrm>
              <a:off x="5879425" y="4748782"/>
              <a:ext cx="172883" cy="164472"/>
            </a:xfrm>
            <a:custGeom>
              <a:rect b="b" l="l" r="r" t="t"/>
              <a:pathLst>
                <a:path extrusionOk="0" h="60972" w="64090">
                  <a:moveTo>
                    <a:pt x="35404" y="1200"/>
                  </a:moveTo>
                  <a:lnTo>
                    <a:pt x="35404" y="1200"/>
                  </a:lnTo>
                  <a:cubicBezTo>
                    <a:pt x="35404" y="1201"/>
                    <a:pt x="35404" y="1202"/>
                    <a:pt x="35405" y="1203"/>
                  </a:cubicBezTo>
                  <a:lnTo>
                    <a:pt x="35405" y="1203"/>
                  </a:lnTo>
                  <a:cubicBezTo>
                    <a:pt x="35409" y="1207"/>
                    <a:pt x="35414" y="1212"/>
                    <a:pt x="35419" y="1217"/>
                  </a:cubicBezTo>
                  <a:lnTo>
                    <a:pt x="35404" y="1200"/>
                  </a:lnTo>
                  <a:close/>
                  <a:moveTo>
                    <a:pt x="31230" y="943"/>
                  </a:moveTo>
                  <a:cubicBezTo>
                    <a:pt x="31340" y="943"/>
                    <a:pt x="31466" y="975"/>
                    <a:pt x="31579" y="1042"/>
                  </a:cubicBezTo>
                  <a:cubicBezTo>
                    <a:pt x="31610" y="1059"/>
                    <a:pt x="31625" y="1122"/>
                    <a:pt x="31610" y="1137"/>
                  </a:cubicBezTo>
                  <a:cubicBezTo>
                    <a:pt x="31594" y="1185"/>
                    <a:pt x="31547" y="1217"/>
                    <a:pt x="31515" y="1232"/>
                  </a:cubicBezTo>
                  <a:cubicBezTo>
                    <a:pt x="31449" y="1250"/>
                    <a:pt x="31380" y="1261"/>
                    <a:pt x="31312" y="1261"/>
                  </a:cubicBezTo>
                  <a:cubicBezTo>
                    <a:pt x="31201" y="1261"/>
                    <a:pt x="31091" y="1232"/>
                    <a:pt x="30993" y="1153"/>
                  </a:cubicBezTo>
                  <a:cubicBezTo>
                    <a:pt x="30978" y="1137"/>
                    <a:pt x="30978" y="1090"/>
                    <a:pt x="30962" y="1059"/>
                  </a:cubicBezTo>
                  <a:cubicBezTo>
                    <a:pt x="31004" y="983"/>
                    <a:pt x="31107" y="943"/>
                    <a:pt x="31230" y="943"/>
                  </a:cubicBezTo>
                  <a:close/>
                  <a:moveTo>
                    <a:pt x="32798" y="1246"/>
                  </a:moveTo>
                  <a:cubicBezTo>
                    <a:pt x="33042" y="1246"/>
                    <a:pt x="33264" y="1349"/>
                    <a:pt x="33454" y="1512"/>
                  </a:cubicBezTo>
                  <a:lnTo>
                    <a:pt x="33454" y="1512"/>
                  </a:lnTo>
                  <a:cubicBezTo>
                    <a:pt x="33181" y="1483"/>
                    <a:pt x="32894" y="1468"/>
                    <a:pt x="32605" y="1438"/>
                  </a:cubicBezTo>
                  <a:cubicBezTo>
                    <a:pt x="32574" y="1421"/>
                    <a:pt x="32527" y="1375"/>
                    <a:pt x="32527" y="1358"/>
                  </a:cubicBezTo>
                  <a:cubicBezTo>
                    <a:pt x="32542" y="1311"/>
                    <a:pt x="32590" y="1263"/>
                    <a:pt x="32622" y="1263"/>
                  </a:cubicBezTo>
                  <a:cubicBezTo>
                    <a:pt x="32682" y="1251"/>
                    <a:pt x="32740" y="1246"/>
                    <a:pt x="32798" y="1246"/>
                  </a:cubicBezTo>
                  <a:close/>
                  <a:moveTo>
                    <a:pt x="26210" y="1266"/>
                  </a:moveTo>
                  <a:cubicBezTo>
                    <a:pt x="26444" y="1266"/>
                    <a:pt x="26659" y="1353"/>
                    <a:pt x="26847" y="1528"/>
                  </a:cubicBezTo>
                  <a:lnTo>
                    <a:pt x="26847" y="1528"/>
                  </a:lnTo>
                  <a:cubicBezTo>
                    <a:pt x="26679" y="1581"/>
                    <a:pt x="26505" y="1636"/>
                    <a:pt x="26333" y="1636"/>
                  </a:cubicBezTo>
                  <a:cubicBezTo>
                    <a:pt x="26210" y="1636"/>
                    <a:pt x="26087" y="1608"/>
                    <a:pt x="25967" y="1533"/>
                  </a:cubicBezTo>
                  <a:cubicBezTo>
                    <a:pt x="25904" y="1501"/>
                    <a:pt x="25889" y="1406"/>
                    <a:pt x="25841" y="1343"/>
                  </a:cubicBezTo>
                  <a:cubicBezTo>
                    <a:pt x="25889" y="1327"/>
                    <a:pt x="25920" y="1295"/>
                    <a:pt x="25967" y="1295"/>
                  </a:cubicBezTo>
                  <a:cubicBezTo>
                    <a:pt x="26050" y="1275"/>
                    <a:pt x="26131" y="1266"/>
                    <a:pt x="26210" y="1266"/>
                  </a:cubicBezTo>
                  <a:close/>
                  <a:moveTo>
                    <a:pt x="34624" y="1529"/>
                  </a:moveTo>
                  <a:cubicBezTo>
                    <a:pt x="34682" y="1529"/>
                    <a:pt x="34749" y="1569"/>
                    <a:pt x="34803" y="1596"/>
                  </a:cubicBezTo>
                  <a:cubicBezTo>
                    <a:pt x="34818" y="1596"/>
                    <a:pt x="34803" y="1674"/>
                    <a:pt x="34803" y="1674"/>
                  </a:cubicBezTo>
                  <a:cubicBezTo>
                    <a:pt x="34743" y="1687"/>
                    <a:pt x="34683" y="1717"/>
                    <a:pt x="34630" y="1717"/>
                  </a:cubicBezTo>
                  <a:cubicBezTo>
                    <a:pt x="34613" y="1717"/>
                    <a:pt x="34597" y="1714"/>
                    <a:pt x="34582" y="1706"/>
                  </a:cubicBezTo>
                  <a:cubicBezTo>
                    <a:pt x="34455" y="1659"/>
                    <a:pt x="34470" y="1564"/>
                    <a:pt x="34597" y="1533"/>
                  </a:cubicBezTo>
                  <a:cubicBezTo>
                    <a:pt x="34606" y="1530"/>
                    <a:pt x="34615" y="1529"/>
                    <a:pt x="34624" y="1529"/>
                  </a:cubicBezTo>
                  <a:close/>
                  <a:moveTo>
                    <a:pt x="42326" y="2418"/>
                  </a:moveTo>
                  <a:cubicBezTo>
                    <a:pt x="42358" y="2418"/>
                    <a:pt x="42373" y="2465"/>
                    <a:pt x="42405" y="2481"/>
                  </a:cubicBezTo>
                  <a:lnTo>
                    <a:pt x="42310" y="2528"/>
                  </a:lnTo>
                  <a:cubicBezTo>
                    <a:pt x="42278" y="2496"/>
                    <a:pt x="42246" y="2481"/>
                    <a:pt x="42215" y="2449"/>
                  </a:cubicBezTo>
                  <a:cubicBezTo>
                    <a:pt x="42246" y="2449"/>
                    <a:pt x="42295" y="2418"/>
                    <a:pt x="42326" y="2418"/>
                  </a:cubicBezTo>
                  <a:close/>
                  <a:moveTo>
                    <a:pt x="21828" y="2478"/>
                  </a:moveTo>
                  <a:cubicBezTo>
                    <a:pt x="21896" y="2478"/>
                    <a:pt x="21911" y="2525"/>
                    <a:pt x="21843" y="2607"/>
                  </a:cubicBezTo>
                  <a:cubicBezTo>
                    <a:pt x="21811" y="2591"/>
                    <a:pt x="21763" y="2591"/>
                    <a:pt x="21763" y="2576"/>
                  </a:cubicBezTo>
                  <a:cubicBezTo>
                    <a:pt x="21763" y="2544"/>
                    <a:pt x="21780" y="2481"/>
                    <a:pt x="21795" y="2481"/>
                  </a:cubicBezTo>
                  <a:cubicBezTo>
                    <a:pt x="21807" y="2479"/>
                    <a:pt x="21818" y="2478"/>
                    <a:pt x="21828" y="2478"/>
                  </a:cubicBezTo>
                  <a:close/>
                  <a:moveTo>
                    <a:pt x="19551" y="2659"/>
                  </a:moveTo>
                  <a:cubicBezTo>
                    <a:pt x="19605" y="2706"/>
                    <a:pt x="19659" y="2753"/>
                    <a:pt x="19710" y="2800"/>
                  </a:cubicBezTo>
                  <a:lnTo>
                    <a:pt x="19710" y="2800"/>
                  </a:lnTo>
                  <a:cubicBezTo>
                    <a:pt x="19645" y="2762"/>
                    <a:pt x="19592" y="2717"/>
                    <a:pt x="19551" y="2659"/>
                  </a:cubicBezTo>
                  <a:close/>
                  <a:moveTo>
                    <a:pt x="23628" y="2970"/>
                  </a:moveTo>
                  <a:cubicBezTo>
                    <a:pt x="23660" y="2987"/>
                    <a:pt x="23723" y="2987"/>
                    <a:pt x="23723" y="3002"/>
                  </a:cubicBezTo>
                  <a:cubicBezTo>
                    <a:pt x="23736" y="3064"/>
                    <a:pt x="23709" y="3107"/>
                    <a:pt x="23651" y="3107"/>
                  </a:cubicBezTo>
                  <a:cubicBezTo>
                    <a:pt x="23635" y="3107"/>
                    <a:pt x="23617" y="3104"/>
                    <a:pt x="23597" y="3097"/>
                  </a:cubicBezTo>
                  <a:cubicBezTo>
                    <a:pt x="23565" y="3097"/>
                    <a:pt x="23550" y="3050"/>
                    <a:pt x="23533" y="3018"/>
                  </a:cubicBezTo>
                  <a:lnTo>
                    <a:pt x="23628" y="2970"/>
                  </a:lnTo>
                  <a:close/>
                  <a:moveTo>
                    <a:pt x="19826" y="2889"/>
                  </a:moveTo>
                  <a:cubicBezTo>
                    <a:pt x="19940" y="2927"/>
                    <a:pt x="20052" y="2944"/>
                    <a:pt x="20151" y="2987"/>
                  </a:cubicBezTo>
                  <a:cubicBezTo>
                    <a:pt x="20183" y="3002"/>
                    <a:pt x="20199" y="3065"/>
                    <a:pt x="20199" y="3082"/>
                  </a:cubicBezTo>
                  <a:cubicBezTo>
                    <a:pt x="20155" y="3139"/>
                    <a:pt x="20098" y="3210"/>
                    <a:pt x="20053" y="3210"/>
                  </a:cubicBezTo>
                  <a:cubicBezTo>
                    <a:pt x="20049" y="3210"/>
                    <a:pt x="20045" y="3209"/>
                    <a:pt x="20041" y="3208"/>
                  </a:cubicBezTo>
                  <a:cubicBezTo>
                    <a:pt x="19845" y="3178"/>
                    <a:pt x="19779" y="3063"/>
                    <a:pt x="19826" y="2889"/>
                  </a:cubicBezTo>
                  <a:close/>
                  <a:moveTo>
                    <a:pt x="21257" y="2797"/>
                  </a:moveTo>
                  <a:cubicBezTo>
                    <a:pt x="21274" y="2797"/>
                    <a:pt x="21321" y="2860"/>
                    <a:pt x="21337" y="2892"/>
                  </a:cubicBezTo>
                  <a:cubicBezTo>
                    <a:pt x="21337" y="2939"/>
                    <a:pt x="21337" y="3018"/>
                    <a:pt x="21321" y="3034"/>
                  </a:cubicBezTo>
                  <a:cubicBezTo>
                    <a:pt x="21163" y="3097"/>
                    <a:pt x="20989" y="3160"/>
                    <a:pt x="20831" y="3223"/>
                  </a:cubicBezTo>
                  <a:cubicBezTo>
                    <a:pt x="20800" y="3223"/>
                    <a:pt x="20768" y="3160"/>
                    <a:pt x="20736" y="3145"/>
                  </a:cubicBezTo>
                  <a:cubicBezTo>
                    <a:pt x="20736" y="3018"/>
                    <a:pt x="20989" y="2844"/>
                    <a:pt x="21257" y="2797"/>
                  </a:cubicBezTo>
                  <a:close/>
                  <a:moveTo>
                    <a:pt x="24308" y="3524"/>
                  </a:moveTo>
                  <a:lnTo>
                    <a:pt x="24340" y="3603"/>
                  </a:lnTo>
                  <a:lnTo>
                    <a:pt x="24260" y="3587"/>
                  </a:lnTo>
                  <a:lnTo>
                    <a:pt x="24308" y="3524"/>
                  </a:lnTo>
                  <a:close/>
                  <a:moveTo>
                    <a:pt x="23630" y="3517"/>
                  </a:moveTo>
                  <a:cubicBezTo>
                    <a:pt x="23660" y="3517"/>
                    <a:pt x="23691" y="3529"/>
                    <a:pt x="23691" y="3539"/>
                  </a:cubicBezTo>
                  <a:cubicBezTo>
                    <a:pt x="23701" y="3596"/>
                    <a:pt x="23688" y="3625"/>
                    <a:pt x="23655" y="3625"/>
                  </a:cubicBezTo>
                  <a:cubicBezTo>
                    <a:pt x="23633" y="3625"/>
                    <a:pt x="23603" y="3613"/>
                    <a:pt x="23565" y="3587"/>
                  </a:cubicBezTo>
                  <a:cubicBezTo>
                    <a:pt x="23581" y="3571"/>
                    <a:pt x="23597" y="3524"/>
                    <a:pt x="23597" y="3524"/>
                  </a:cubicBezTo>
                  <a:cubicBezTo>
                    <a:pt x="23606" y="3519"/>
                    <a:pt x="23618" y="3517"/>
                    <a:pt x="23630" y="3517"/>
                  </a:cubicBezTo>
                  <a:close/>
                  <a:moveTo>
                    <a:pt x="19362" y="3333"/>
                  </a:moveTo>
                  <a:cubicBezTo>
                    <a:pt x="19367" y="3333"/>
                    <a:pt x="19372" y="3334"/>
                    <a:pt x="19377" y="3334"/>
                  </a:cubicBezTo>
                  <a:cubicBezTo>
                    <a:pt x="19440" y="3350"/>
                    <a:pt x="19487" y="3444"/>
                    <a:pt x="19550" y="3493"/>
                  </a:cubicBezTo>
                  <a:cubicBezTo>
                    <a:pt x="19550" y="3606"/>
                    <a:pt x="19480" y="3680"/>
                    <a:pt x="19378" y="3680"/>
                  </a:cubicBezTo>
                  <a:cubicBezTo>
                    <a:pt x="19353" y="3680"/>
                    <a:pt x="19326" y="3675"/>
                    <a:pt x="19298" y="3666"/>
                  </a:cubicBezTo>
                  <a:cubicBezTo>
                    <a:pt x="19251" y="3666"/>
                    <a:pt x="19219" y="3634"/>
                    <a:pt x="19203" y="3603"/>
                  </a:cubicBezTo>
                  <a:cubicBezTo>
                    <a:pt x="19158" y="3497"/>
                    <a:pt x="19256" y="3333"/>
                    <a:pt x="19362" y="3333"/>
                  </a:cubicBezTo>
                  <a:close/>
                  <a:moveTo>
                    <a:pt x="33633" y="4993"/>
                  </a:moveTo>
                  <a:cubicBezTo>
                    <a:pt x="34218" y="5010"/>
                    <a:pt x="34803" y="5025"/>
                    <a:pt x="35387" y="5057"/>
                  </a:cubicBezTo>
                  <a:cubicBezTo>
                    <a:pt x="35498" y="5057"/>
                    <a:pt x="35608" y="5151"/>
                    <a:pt x="35751" y="5199"/>
                  </a:cubicBezTo>
                  <a:cubicBezTo>
                    <a:pt x="35640" y="5263"/>
                    <a:pt x="35562" y="5341"/>
                    <a:pt x="35482" y="5341"/>
                  </a:cubicBezTo>
                  <a:cubicBezTo>
                    <a:pt x="34866" y="5309"/>
                    <a:pt x="34234" y="5246"/>
                    <a:pt x="33617" y="5199"/>
                  </a:cubicBezTo>
                  <a:cubicBezTo>
                    <a:pt x="33602" y="5199"/>
                    <a:pt x="33554" y="5120"/>
                    <a:pt x="33570" y="5088"/>
                  </a:cubicBezTo>
                  <a:cubicBezTo>
                    <a:pt x="33570" y="5057"/>
                    <a:pt x="33602" y="4993"/>
                    <a:pt x="33633" y="4993"/>
                  </a:cubicBezTo>
                  <a:close/>
                  <a:moveTo>
                    <a:pt x="38691" y="5373"/>
                  </a:moveTo>
                  <a:cubicBezTo>
                    <a:pt x="38801" y="5389"/>
                    <a:pt x="38927" y="5421"/>
                    <a:pt x="39054" y="5452"/>
                  </a:cubicBezTo>
                  <a:cubicBezTo>
                    <a:pt x="39134" y="5484"/>
                    <a:pt x="39149" y="5562"/>
                    <a:pt x="39102" y="5642"/>
                  </a:cubicBezTo>
                  <a:cubicBezTo>
                    <a:pt x="39085" y="5674"/>
                    <a:pt x="39039" y="5720"/>
                    <a:pt x="39007" y="5720"/>
                  </a:cubicBezTo>
                  <a:cubicBezTo>
                    <a:pt x="38881" y="5720"/>
                    <a:pt x="38738" y="5705"/>
                    <a:pt x="38628" y="5674"/>
                  </a:cubicBezTo>
                  <a:cubicBezTo>
                    <a:pt x="38453" y="5626"/>
                    <a:pt x="38343" y="5468"/>
                    <a:pt x="38438" y="5436"/>
                  </a:cubicBezTo>
                  <a:cubicBezTo>
                    <a:pt x="38501" y="5404"/>
                    <a:pt x="38596" y="5389"/>
                    <a:pt x="38691" y="5373"/>
                  </a:cubicBezTo>
                  <a:close/>
                  <a:moveTo>
                    <a:pt x="36114" y="5973"/>
                  </a:moveTo>
                  <a:cubicBezTo>
                    <a:pt x="36162" y="5973"/>
                    <a:pt x="36209" y="5973"/>
                    <a:pt x="36241" y="5990"/>
                  </a:cubicBezTo>
                  <a:cubicBezTo>
                    <a:pt x="36272" y="6005"/>
                    <a:pt x="36304" y="6037"/>
                    <a:pt x="36335" y="6068"/>
                  </a:cubicBezTo>
                  <a:cubicBezTo>
                    <a:pt x="36304" y="6085"/>
                    <a:pt x="36257" y="6116"/>
                    <a:pt x="36225" y="6131"/>
                  </a:cubicBezTo>
                  <a:cubicBezTo>
                    <a:pt x="36162" y="6100"/>
                    <a:pt x="36083" y="6068"/>
                    <a:pt x="36004" y="6037"/>
                  </a:cubicBezTo>
                  <a:cubicBezTo>
                    <a:pt x="36051" y="6021"/>
                    <a:pt x="36083" y="5990"/>
                    <a:pt x="36114" y="5973"/>
                  </a:cubicBezTo>
                  <a:close/>
                  <a:moveTo>
                    <a:pt x="43111" y="6567"/>
                  </a:moveTo>
                  <a:cubicBezTo>
                    <a:pt x="43300" y="6567"/>
                    <a:pt x="43460" y="6709"/>
                    <a:pt x="43637" y="6780"/>
                  </a:cubicBezTo>
                  <a:cubicBezTo>
                    <a:pt x="43669" y="6780"/>
                    <a:pt x="43685" y="6843"/>
                    <a:pt x="43701" y="6875"/>
                  </a:cubicBezTo>
                  <a:cubicBezTo>
                    <a:pt x="43630" y="6888"/>
                    <a:pt x="43547" y="6940"/>
                    <a:pt x="43496" y="6940"/>
                  </a:cubicBezTo>
                  <a:cubicBezTo>
                    <a:pt x="43490" y="6940"/>
                    <a:pt x="43484" y="6940"/>
                    <a:pt x="43479" y="6938"/>
                  </a:cubicBezTo>
                  <a:cubicBezTo>
                    <a:pt x="43274" y="6843"/>
                    <a:pt x="43100" y="6732"/>
                    <a:pt x="42910" y="6622"/>
                  </a:cubicBezTo>
                  <a:cubicBezTo>
                    <a:pt x="42981" y="6582"/>
                    <a:pt x="43048" y="6567"/>
                    <a:pt x="43111" y="6567"/>
                  </a:cubicBezTo>
                  <a:close/>
                  <a:moveTo>
                    <a:pt x="17781" y="6397"/>
                  </a:moveTo>
                  <a:cubicBezTo>
                    <a:pt x="17870" y="6397"/>
                    <a:pt x="17971" y="6433"/>
                    <a:pt x="18096" y="6495"/>
                  </a:cubicBezTo>
                  <a:cubicBezTo>
                    <a:pt x="18160" y="6511"/>
                    <a:pt x="18176" y="6637"/>
                    <a:pt x="18223" y="6717"/>
                  </a:cubicBezTo>
                  <a:cubicBezTo>
                    <a:pt x="18176" y="6827"/>
                    <a:pt x="18144" y="6970"/>
                    <a:pt x="18081" y="7080"/>
                  </a:cubicBezTo>
                  <a:cubicBezTo>
                    <a:pt x="18016" y="7190"/>
                    <a:pt x="17892" y="7247"/>
                    <a:pt x="17760" y="7247"/>
                  </a:cubicBezTo>
                  <a:cubicBezTo>
                    <a:pt x="17665" y="7247"/>
                    <a:pt x="17566" y="7218"/>
                    <a:pt x="17481" y="7159"/>
                  </a:cubicBezTo>
                  <a:cubicBezTo>
                    <a:pt x="17338" y="7064"/>
                    <a:pt x="17306" y="6843"/>
                    <a:pt x="17417" y="6669"/>
                  </a:cubicBezTo>
                  <a:cubicBezTo>
                    <a:pt x="17541" y="6478"/>
                    <a:pt x="17647" y="6397"/>
                    <a:pt x="17781" y="6397"/>
                  </a:cubicBezTo>
                  <a:close/>
                  <a:moveTo>
                    <a:pt x="52330" y="7025"/>
                  </a:moveTo>
                  <a:cubicBezTo>
                    <a:pt x="52495" y="7025"/>
                    <a:pt x="52653" y="7141"/>
                    <a:pt x="52741" y="7317"/>
                  </a:cubicBezTo>
                  <a:cubicBezTo>
                    <a:pt x="52789" y="7412"/>
                    <a:pt x="52757" y="7507"/>
                    <a:pt x="52646" y="7522"/>
                  </a:cubicBezTo>
                  <a:cubicBezTo>
                    <a:pt x="52393" y="7570"/>
                    <a:pt x="52125" y="7570"/>
                    <a:pt x="51872" y="7585"/>
                  </a:cubicBezTo>
                  <a:cubicBezTo>
                    <a:pt x="51841" y="7585"/>
                    <a:pt x="51793" y="7522"/>
                    <a:pt x="51778" y="7491"/>
                  </a:cubicBezTo>
                  <a:cubicBezTo>
                    <a:pt x="51761" y="7459"/>
                    <a:pt x="51761" y="7381"/>
                    <a:pt x="51778" y="7364"/>
                  </a:cubicBezTo>
                  <a:cubicBezTo>
                    <a:pt x="51919" y="7254"/>
                    <a:pt x="52062" y="7128"/>
                    <a:pt x="52204" y="7048"/>
                  </a:cubicBezTo>
                  <a:cubicBezTo>
                    <a:pt x="52245" y="7032"/>
                    <a:pt x="52288" y="7025"/>
                    <a:pt x="52330" y="7025"/>
                  </a:cubicBezTo>
                  <a:close/>
                  <a:moveTo>
                    <a:pt x="27354" y="6722"/>
                  </a:moveTo>
                  <a:cubicBezTo>
                    <a:pt x="27487" y="6722"/>
                    <a:pt x="27631" y="6746"/>
                    <a:pt x="27785" y="6795"/>
                  </a:cubicBezTo>
                  <a:cubicBezTo>
                    <a:pt x="27849" y="6827"/>
                    <a:pt x="27864" y="6938"/>
                    <a:pt x="27895" y="7016"/>
                  </a:cubicBezTo>
                  <a:cubicBezTo>
                    <a:pt x="27864" y="7096"/>
                    <a:pt x="27832" y="7223"/>
                    <a:pt x="27769" y="7254"/>
                  </a:cubicBezTo>
                  <a:cubicBezTo>
                    <a:pt x="27406" y="7412"/>
                    <a:pt x="27042" y="7570"/>
                    <a:pt x="26663" y="7712"/>
                  </a:cubicBezTo>
                  <a:cubicBezTo>
                    <a:pt x="26658" y="7714"/>
                    <a:pt x="26652" y="7714"/>
                    <a:pt x="26645" y="7714"/>
                  </a:cubicBezTo>
                  <a:cubicBezTo>
                    <a:pt x="26589" y="7714"/>
                    <a:pt x="26484" y="7658"/>
                    <a:pt x="26441" y="7602"/>
                  </a:cubicBezTo>
                  <a:cubicBezTo>
                    <a:pt x="26395" y="7539"/>
                    <a:pt x="26378" y="7412"/>
                    <a:pt x="26410" y="7349"/>
                  </a:cubicBezTo>
                  <a:cubicBezTo>
                    <a:pt x="26668" y="6927"/>
                    <a:pt x="26970" y="6722"/>
                    <a:pt x="27354" y="6722"/>
                  </a:cubicBezTo>
                  <a:close/>
                  <a:moveTo>
                    <a:pt x="15409" y="6970"/>
                  </a:moveTo>
                  <a:cubicBezTo>
                    <a:pt x="15458" y="6970"/>
                    <a:pt x="15536" y="7001"/>
                    <a:pt x="15536" y="7016"/>
                  </a:cubicBezTo>
                  <a:cubicBezTo>
                    <a:pt x="15552" y="7096"/>
                    <a:pt x="15568" y="7191"/>
                    <a:pt x="15521" y="7269"/>
                  </a:cubicBezTo>
                  <a:cubicBezTo>
                    <a:pt x="15441" y="7427"/>
                    <a:pt x="15283" y="7522"/>
                    <a:pt x="15093" y="7539"/>
                  </a:cubicBezTo>
                  <a:cubicBezTo>
                    <a:pt x="14999" y="7649"/>
                    <a:pt x="14889" y="7743"/>
                    <a:pt x="14794" y="7838"/>
                  </a:cubicBezTo>
                  <a:cubicBezTo>
                    <a:pt x="14857" y="8013"/>
                    <a:pt x="14841" y="8171"/>
                    <a:pt x="14730" y="8329"/>
                  </a:cubicBezTo>
                  <a:cubicBezTo>
                    <a:pt x="14679" y="8390"/>
                    <a:pt x="14574" y="8432"/>
                    <a:pt x="14494" y="8432"/>
                  </a:cubicBezTo>
                  <a:cubicBezTo>
                    <a:pt x="14451" y="8432"/>
                    <a:pt x="14415" y="8420"/>
                    <a:pt x="14398" y="8392"/>
                  </a:cubicBezTo>
                  <a:cubicBezTo>
                    <a:pt x="14351" y="8329"/>
                    <a:pt x="14335" y="8234"/>
                    <a:pt x="14351" y="8171"/>
                  </a:cubicBezTo>
                  <a:cubicBezTo>
                    <a:pt x="14398" y="8044"/>
                    <a:pt x="14478" y="7950"/>
                    <a:pt x="14541" y="7838"/>
                  </a:cubicBezTo>
                  <a:lnTo>
                    <a:pt x="14541" y="7838"/>
                  </a:lnTo>
                  <a:cubicBezTo>
                    <a:pt x="14320" y="7902"/>
                    <a:pt x="14113" y="7965"/>
                    <a:pt x="13892" y="8013"/>
                  </a:cubicBezTo>
                  <a:cubicBezTo>
                    <a:pt x="13884" y="8015"/>
                    <a:pt x="13875" y="8016"/>
                    <a:pt x="13865" y="8016"/>
                  </a:cubicBezTo>
                  <a:cubicBezTo>
                    <a:pt x="13804" y="8016"/>
                    <a:pt x="13724" y="7977"/>
                    <a:pt x="13656" y="7950"/>
                  </a:cubicBezTo>
                  <a:cubicBezTo>
                    <a:pt x="13608" y="7902"/>
                    <a:pt x="13703" y="7665"/>
                    <a:pt x="13797" y="7617"/>
                  </a:cubicBezTo>
                  <a:cubicBezTo>
                    <a:pt x="14320" y="7349"/>
                    <a:pt x="14841" y="7096"/>
                    <a:pt x="15409" y="6970"/>
                  </a:cubicBezTo>
                  <a:close/>
                  <a:moveTo>
                    <a:pt x="38107" y="6153"/>
                  </a:moveTo>
                  <a:cubicBezTo>
                    <a:pt x="38454" y="6153"/>
                    <a:pt x="38792" y="6210"/>
                    <a:pt x="39085" y="6416"/>
                  </a:cubicBezTo>
                  <a:cubicBezTo>
                    <a:pt x="39939" y="7016"/>
                    <a:pt x="40904" y="7269"/>
                    <a:pt x="41930" y="7491"/>
                  </a:cubicBezTo>
                  <a:cubicBezTo>
                    <a:pt x="42105" y="7807"/>
                    <a:pt x="42246" y="8028"/>
                    <a:pt x="42358" y="8281"/>
                  </a:cubicBezTo>
                  <a:cubicBezTo>
                    <a:pt x="42373" y="8312"/>
                    <a:pt x="42373" y="8376"/>
                    <a:pt x="42341" y="8407"/>
                  </a:cubicBezTo>
                  <a:cubicBezTo>
                    <a:pt x="42328" y="8434"/>
                    <a:pt x="42280" y="8474"/>
                    <a:pt x="42246" y="8474"/>
                  </a:cubicBezTo>
                  <a:cubicBezTo>
                    <a:pt x="42241" y="8474"/>
                    <a:pt x="42236" y="8473"/>
                    <a:pt x="42231" y="8470"/>
                  </a:cubicBezTo>
                  <a:cubicBezTo>
                    <a:pt x="41488" y="8266"/>
                    <a:pt x="40714" y="8123"/>
                    <a:pt x="40050" y="7712"/>
                  </a:cubicBezTo>
                  <a:cubicBezTo>
                    <a:pt x="39702" y="7491"/>
                    <a:pt x="39323" y="7317"/>
                    <a:pt x="38896" y="7301"/>
                  </a:cubicBezTo>
                  <a:cubicBezTo>
                    <a:pt x="38375" y="7269"/>
                    <a:pt x="37964" y="6938"/>
                    <a:pt x="37521" y="6700"/>
                  </a:cubicBezTo>
                  <a:cubicBezTo>
                    <a:pt x="37427" y="6654"/>
                    <a:pt x="37363" y="6416"/>
                    <a:pt x="37427" y="6337"/>
                  </a:cubicBezTo>
                  <a:cubicBezTo>
                    <a:pt x="37490" y="6274"/>
                    <a:pt x="37553" y="6195"/>
                    <a:pt x="37631" y="6179"/>
                  </a:cubicBezTo>
                  <a:cubicBezTo>
                    <a:pt x="37789" y="6164"/>
                    <a:pt x="37949" y="6153"/>
                    <a:pt x="38107" y="6153"/>
                  </a:cubicBezTo>
                  <a:close/>
                  <a:moveTo>
                    <a:pt x="42958" y="7522"/>
                  </a:moveTo>
                  <a:cubicBezTo>
                    <a:pt x="43685" y="7539"/>
                    <a:pt x="44428" y="7617"/>
                    <a:pt x="45091" y="7902"/>
                  </a:cubicBezTo>
                  <a:cubicBezTo>
                    <a:pt x="45692" y="8154"/>
                    <a:pt x="46293" y="8312"/>
                    <a:pt x="46925" y="8407"/>
                  </a:cubicBezTo>
                  <a:cubicBezTo>
                    <a:pt x="47272" y="8455"/>
                    <a:pt x="47494" y="8660"/>
                    <a:pt x="47557" y="9024"/>
                  </a:cubicBezTo>
                  <a:cubicBezTo>
                    <a:pt x="47573" y="9056"/>
                    <a:pt x="47605" y="9103"/>
                    <a:pt x="47637" y="9134"/>
                  </a:cubicBezTo>
                  <a:cubicBezTo>
                    <a:pt x="47715" y="9340"/>
                    <a:pt x="47652" y="9498"/>
                    <a:pt x="47447" y="9498"/>
                  </a:cubicBezTo>
                  <a:cubicBezTo>
                    <a:pt x="47399" y="9504"/>
                    <a:pt x="47354" y="9505"/>
                    <a:pt x="47311" y="9505"/>
                  </a:cubicBezTo>
                  <a:cubicBezTo>
                    <a:pt x="47227" y="9505"/>
                    <a:pt x="47157" y="9498"/>
                    <a:pt x="47114" y="9498"/>
                  </a:cubicBezTo>
                  <a:cubicBezTo>
                    <a:pt x="46974" y="9521"/>
                    <a:pt x="46841" y="9532"/>
                    <a:pt x="46714" y="9532"/>
                  </a:cubicBezTo>
                  <a:cubicBezTo>
                    <a:pt x="46299" y="9532"/>
                    <a:pt x="45949" y="9415"/>
                    <a:pt x="45597" y="9198"/>
                  </a:cubicBezTo>
                  <a:cubicBezTo>
                    <a:pt x="45249" y="8976"/>
                    <a:pt x="44855" y="8850"/>
                    <a:pt x="44491" y="8692"/>
                  </a:cubicBezTo>
                  <a:cubicBezTo>
                    <a:pt x="44364" y="8629"/>
                    <a:pt x="44191" y="8597"/>
                    <a:pt x="44128" y="8502"/>
                  </a:cubicBezTo>
                  <a:cubicBezTo>
                    <a:pt x="43812" y="8060"/>
                    <a:pt x="43306" y="7950"/>
                    <a:pt x="42864" y="7743"/>
                  </a:cubicBezTo>
                  <a:cubicBezTo>
                    <a:pt x="42847" y="7743"/>
                    <a:pt x="42864" y="7649"/>
                    <a:pt x="42879" y="7617"/>
                  </a:cubicBezTo>
                  <a:cubicBezTo>
                    <a:pt x="42895" y="7585"/>
                    <a:pt x="42927" y="7522"/>
                    <a:pt x="42958" y="7522"/>
                  </a:cubicBezTo>
                  <a:close/>
                  <a:moveTo>
                    <a:pt x="13087" y="7728"/>
                  </a:moveTo>
                  <a:cubicBezTo>
                    <a:pt x="13182" y="8076"/>
                    <a:pt x="13228" y="8281"/>
                    <a:pt x="13292" y="8550"/>
                  </a:cubicBezTo>
                  <a:cubicBezTo>
                    <a:pt x="12912" y="8818"/>
                    <a:pt x="12518" y="9134"/>
                    <a:pt x="12107" y="9387"/>
                  </a:cubicBezTo>
                  <a:cubicBezTo>
                    <a:pt x="11943" y="9497"/>
                    <a:pt x="11768" y="9538"/>
                    <a:pt x="11589" y="9538"/>
                  </a:cubicBezTo>
                  <a:cubicBezTo>
                    <a:pt x="11458" y="9538"/>
                    <a:pt x="11324" y="9516"/>
                    <a:pt x="11190" y="9482"/>
                  </a:cubicBezTo>
                  <a:cubicBezTo>
                    <a:pt x="11111" y="9467"/>
                    <a:pt x="11032" y="9356"/>
                    <a:pt x="11032" y="9292"/>
                  </a:cubicBezTo>
                  <a:cubicBezTo>
                    <a:pt x="10984" y="9056"/>
                    <a:pt x="10984" y="8818"/>
                    <a:pt x="11159" y="8645"/>
                  </a:cubicBezTo>
                  <a:cubicBezTo>
                    <a:pt x="11443" y="8360"/>
                    <a:pt x="11743" y="8076"/>
                    <a:pt x="12185" y="8028"/>
                  </a:cubicBezTo>
                  <a:cubicBezTo>
                    <a:pt x="12486" y="7996"/>
                    <a:pt x="12786" y="7981"/>
                    <a:pt x="13087" y="7728"/>
                  </a:cubicBezTo>
                  <a:close/>
                  <a:moveTo>
                    <a:pt x="49059" y="9767"/>
                  </a:moveTo>
                  <a:cubicBezTo>
                    <a:pt x="49232" y="9798"/>
                    <a:pt x="49407" y="9861"/>
                    <a:pt x="49565" y="9941"/>
                  </a:cubicBezTo>
                  <a:cubicBezTo>
                    <a:pt x="49628" y="9973"/>
                    <a:pt x="49691" y="10067"/>
                    <a:pt x="49706" y="10146"/>
                  </a:cubicBezTo>
                  <a:cubicBezTo>
                    <a:pt x="49723" y="10177"/>
                    <a:pt x="49612" y="10272"/>
                    <a:pt x="49548" y="10289"/>
                  </a:cubicBezTo>
                  <a:cubicBezTo>
                    <a:pt x="49422" y="10320"/>
                    <a:pt x="49280" y="10320"/>
                    <a:pt x="49169" y="10335"/>
                  </a:cubicBezTo>
                  <a:cubicBezTo>
                    <a:pt x="49059" y="10320"/>
                    <a:pt x="48948" y="10320"/>
                    <a:pt x="48869" y="10289"/>
                  </a:cubicBezTo>
                  <a:cubicBezTo>
                    <a:pt x="48806" y="10257"/>
                    <a:pt x="48743" y="10177"/>
                    <a:pt x="48727" y="10099"/>
                  </a:cubicBezTo>
                  <a:cubicBezTo>
                    <a:pt x="48711" y="10036"/>
                    <a:pt x="48758" y="9925"/>
                    <a:pt x="48821" y="9878"/>
                  </a:cubicBezTo>
                  <a:cubicBezTo>
                    <a:pt x="48869" y="9815"/>
                    <a:pt x="48979" y="9767"/>
                    <a:pt x="49059" y="9767"/>
                  </a:cubicBezTo>
                  <a:close/>
                  <a:moveTo>
                    <a:pt x="18254" y="10636"/>
                  </a:moveTo>
                  <a:cubicBezTo>
                    <a:pt x="18302" y="10668"/>
                    <a:pt x="18349" y="10683"/>
                    <a:pt x="18349" y="10715"/>
                  </a:cubicBezTo>
                  <a:cubicBezTo>
                    <a:pt x="18366" y="10746"/>
                    <a:pt x="18334" y="10810"/>
                    <a:pt x="18318" y="10826"/>
                  </a:cubicBezTo>
                  <a:cubicBezTo>
                    <a:pt x="18239" y="10873"/>
                    <a:pt x="18160" y="10904"/>
                    <a:pt x="18081" y="10953"/>
                  </a:cubicBezTo>
                  <a:cubicBezTo>
                    <a:pt x="18053" y="10962"/>
                    <a:pt x="18024" y="10967"/>
                    <a:pt x="17998" y="10967"/>
                  </a:cubicBezTo>
                  <a:cubicBezTo>
                    <a:pt x="17938" y="10967"/>
                    <a:pt x="17892" y="10939"/>
                    <a:pt x="17892" y="10873"/>
                  </a:cubicBezTo>
                  <a:cubicBezTo>
                    <a:pt x="17875" y="10810"/>
                    <a:pt x="17955" y="10715"/>
                    <a:pt x="18018" y="10668"/>
                  </a:cubicBezTo>
                  <a:cubicBezTo>
                    <a:pt x="18081" y="10636"/>
                    <a:pt x="18176" y="10652"/>
                    <a:pt x="18254" y="10636"/>
                  </a:cubicBezTo>
                  <a:close/>
                  <a:moveTo>
                    <a:pt x="11897" y="12460"/>
                  </a:moveTo>
                  <a:cubicBezTo>
                    <a:pt x="11963" y="12460"/>
                    <a:pt x="11983" y="12510"/>
                    <a:pt x="11932" y="12611"/>
                  </a:cubicBezTo>
                  <a:cubicBezTo>
                    <a:pt x="11907" y="12676"/>
                    <a:pt x="11861" y="12729"/>
                    <a:pt x="11819" y="12789"/>
                  </a:cubicBezTo>
                  <a:lnTo>
                    <a:pt x="11819" y="12789"/>
                  </a:lnTo>
                  <a:cubicBezTo>
                    <a:pt x="11815" y="12725"/>
                    <a:pt x="11806" y="12665"/>
                    <a:pt x="11806" y="12596"/>
                  </a:cubicBezTo>
                  <a:cubicBezTo>
                    <a:pt x="11791" y="12548"/>
                    <a:pt x="11806" y="12485"/>
                    <a:pt x="11838" y="12470"/>
                  </a:cubicBezTo>
                  <a:cubicBezTo>
                    <a:pt x="11860" y="12463"/>
                    <a:pt x="11880" y="12460"/>
                    <a:pt x="11897" y="12460"/>
                  </a:cubicBezTo>
                  <a:close/>
                  <a:moveTo>
                    <a:pt x="11004" y="12569"/>
                  </a:moveTo>
                  <a:cubicBezTo>
                    <a:pt x="11282" y="12569"/>
                    <a:pt x="11534" y="12684"/>
                    <a:pt x="11785" y="12841"/>
                  </a:cubicBezTo>
                  <a:lnTo>
                    <a:pt x="11785" y="12841"/>
                  </a:lnTo>
                  <a:cubicBezTo>
                    <a:pt x="11645" y="13060"/>
                    <a:pt x="11534" y="13308"/>
                    <a:pt x="11237" y="13402"/>
                  </a:cubicBezTo>
                  <a:cubicBezTo>
                    <a:pt x="11016" y="13465"/>
                    <a:pt x="10811" y="13576"/>
                    <a:pt x="10605" y="13655"/>
                  </a:cubicBezTo>
                  <a:cubicBezTo>
                    <a:pt x="10361" y="13755"/>
                    <a:pt x="10117" y="13816"/>
                    <a:pt x="9862" y="13816"/>
                  </a:cubicBezTo>
                  <a:cubicBezTo>
                    <a:pt x="9754" y="13816"/>
                    <a:pt x="9643" y="13805"/>
                    <a:pt x="9530" y="13781"/>
                  </a:cubicBezTo>
                  <a:cubicBezTo>
                    <a:pt x="9483" y="13774"/>
                    <a:pt x="9434" y="13771"/>
                    <a:pt x="9384" y="13771"/>
                  </a:cubicBezTo>
                  <a:cubicBezTo>
                    <a:pt x="9216" y="13771"/>
                    <a:pt x="9036" y="13805"/>
                    <a:pt x="8866" y="13829"/>
                  </a:cubicBezTo>
                  <a:cubicBezTo>
                    <a:pt x="8645" y="13861"/>
                    <a:pt x="8567" y="14160"/>
                    <a:pt x="8740" y="14350"/>
                  </a:cubicBezTo>
                  <a:cubicBezTo>
                    <a:pt x="8788" y="14413"/>
                    <a:pt x="8883" y="14476"/>
                    <a:pt x="8914" y="14540"/>
                  </a:cubicBezTo>
                  <a:cubicBezTo>
                    <a:pt x="8946" y="14619"/>
                    <a:pt x="8929" y="14729"/>
                    <a:pt x="8898" y="14793"/>
                  </a:cubicBezTo>
                  <a:cubicBezTo>
                    <a:pt x="8851" y="14856"/>
                    <a:pt x="8756" y="14904"/>
                    <a:pt x="8693" y="14951"/>
                  </a:cubicBezTo>
                  <a:cubicBezTo>
                    <a:pt x="8645" y="14967"/>
                    <a:pt x="8598" y="14982"/>
                    <a:pt x="8550" y="14982"/>
                  </a:cubicBezTo>
                  <a:cubicBezTo>
                    <a:pt x="7855" y="14729"/>
                    <a:pt x="7128" y="14729"/>
                    <a:pt x="6401" y="14683"/>
                  </a:cubicBezTo>
                  <a:cubicBezTo>
                    <a:pt x="6354" y="14683"/>
                    <a:pt x="6322" y="14651"/>
                    <a:pt x="6274" y="14619"/>
                  </a:cubicBezTo>
                  <a:cubicBezTo>
                    <a:pt x="6369" y="14318"/>
                    <a:pt x="6653" y="14255"/>
                    <a:pt x="6906" y="14208"/>
                  </a:cubicBezTo>
                  <a:cubicBezTo>
                    <a:pt x="7207" y="14145"/>
                    <a:pt x="7539" y="14160"/>
                    <a:pt x="7949" y="14129"/>
                  </a:cubicBezTo>
                  <a:cubicBezTo>
                    <a:pt x="7745" y="13955"/>
                    <a:pt x="7618" y="13861"/>
                    <a:pt x="7492" y="13749"/>
                  </a:cubicBezTo>
                  <a:cubicBezTo>
                    <a:pt x="7523" y="13718"/>
                    <a:pt x="7555" y="13686"/>
                    <a:pt x="7602" y="13655"/>
                  </a:cubicBezTo>
                  <a:cubicBezTo>
                    <a:pt x="7903" y="13433"/>
                    <a:pt x="8297" y="13576"/>
                    <a:pt x="8613" y="13355"/>
                  </a:cubicBezTo>
                  <a:cubicBezTo>
                    <a:pt x="8866" y="13180"/>
                    <a:pt x="9199" y="13117"/>
                    <a:pt x="9515" y="13007"/>
                  </a:cubicBezTo>
                  <a:cubicBezTo>
                    <a:pt x="9846" y="12896"/>
                    <a:pt x="10210" y="12833"/>
                    <a:pt x="10542" y="12675"/>
                  </a:cubicBezTo>
                  <a:cubicBezTo>
                    <a:pt x="10705" y="12601"/>
                    <a:pt x="10858" y="12569"/>
                    <a:pt x="11004" y="12569"/>
                  </a:cubicBezTo>
                  <a:close/>
                  <a:moveTo>
                    <a:pt x="6626" y="15359"/>
                  </a:moveTo>
                  <a:cubicBezTo>
                    <a:pt x="6678" y="15359"/>
                    <a:pt x="6730" y="15361"/>
                    <a:pt x="6780" y="15361"/>
                  </a:cubicBezTo>
                  <a:cubicBezTo>
                    <a:pt x="6782" y="15360"/>
                    <a:pt x="6783" y="15359"/>
                    <a:pt x="6785" y="15359"/>
                  </a:cubicBezTo>
                  <a:cubicBezTo>
                    <a:pt x="6800" y="15359"/>
                    <a:pt x="6815" y="15413"/>
                    <a:pt x="6843" y="15441"/>
                  </a:cubicBezTo>
                  <a:cubicBezTo>
                    <a:pt x="6733" y="15520"/>
                    <a:pt x="6622" y="15583"/>
                    <a:pt x="6512" y="15662"/>
                  </a:cubicBezTo>
                  <a:cubicBezTo>
                    <a:pt x="6471" y="15690"/>
                    <a:pt x="6430" y="15705"/>
                    <a:pt x="6396" y="15705"/>
                  </a:cubicBezTo>
                  <a:cubicBezTo>
                    <a:pt x="6350" y="15705"/>
                    <a:pt x="6315" y="15678"/>
                    <a:pt x="6306" y="15614"/>
                  </a:cubicBezTo>
                  <a:cubicBezTo>
                    <a:pt x="6291" y="15551"/>
                    <a:pt x="6337" y="15410"/>
                    <a:pt x="6401" y="15393"/>
                  </a:cubicBezTo>
                  <a:cubicBezTo>
                    <a:pt x="6468" y="15365"/>
                    <a:pt x="6547" y="15359"/>
                    <a:pt x="6626" y="15359"/>
                  </a:cubicBezTo>
                  <a:close/>
                  <a:moveTo>
                    <a:pt x="21576" y="17540"/>
                  </a:moveTo>
                  <a:cubicBezTo>
                    <a:pt x="21651" y="17540"/>
                    <a:pt x="21698" y="17584"/>
                    <a:pt x="21685" y="17654"/>
                  </a:cubicBezTo>
                  <a:cubicBezTo>
                    <a:pt x="21685" y="17685"/>
                    <a:pt x="21637" y="17717"/>
                    <a:pt x="21605" y="17732"/>
                  </a:cubicBezTo>
                  <a:cubicBezTo>
                    <a:pt x="21582" y="17739"/>
                    <a:pt x="21562" y="17742"/>
                    <a:pt x="21544" y="17742"/>
                  </a:cubicBezTo>
                  <a:cubicBezTo>
                    <a:pt x="21477" y="17742"/>
                    <a:pt x="21447" y="17697"/>
                    <a:pt x="21447" y="17622"/>
                  </a:cubicBezTo>
                  <a:cubicBezTo>
                    <a:pt x="21463" y="17591"/>
                    <a:pt x="21510" y="17574"/>
                    <a:pt x="21542" y="17543"/>
                  </a:cubicBezTo>
                  <a:cubicBezTo>
                    <a:pt x="21554" y="17541"/>
                    <a:pt x="21565" y="17540"/>
                    <a:pt x="21576" y="17540"/>
                  </a:cubicBezTo>
                  <a:close/>
                  <a:moveTo>
                    <a:pt x="60200" y="18056"/>
                  </a:moveTo>
                  <a:cubicBezTo>
                    <a:pt x="60188" y="18076"/>
                    <a:pt x="60175" y="18096"/>
                    <a:pt x="60162" y="18117"/>
                  </a:cubicBezTo>
                  <a:lnTo>
                    <a:pt x="60162" y="18117"/>
                  </a:lnTo>
                  <a:cubicBezTo>
                    <a:pt x="60170" y="18100"/>
                    <a:pt x="60173" y="18077"/>
                    <a:pt x="60186" y="18065"/>
                  </a:cubicBezTo>
                  <a:cubicBezTo>
                    <a:pt x="60189" y="18061"/>
                    <a:pt x="60194" y="18058"/>
                    <a:pt x="60200" y="18056"/>
                  </a:cubicBezTo>
                  <a:close/>
                  <a:moveTo>
                    <a:pt x="61766" y="18839"/>
                  </a:moveTo>
                  <a:cubicBezTo>
                    <a:pt x="61798" y="18855"/>
                    <a:pt x="61813" y="18902"/>
                    <a:pt x="61830" y="18933"/>
                  </a:cubicBezTo>
                  <a:cubicBezTo>
                    <a:pt x="61813" y="18965"/>
                    <a:pt x="61813" y="19013"/>
                    <a:pt x="61782" y="19013"/>
                  </a:cubicBezTo>
                  <a:cubicBezTo>
                    <a:pt x="61768" y="19019"/>
                    <a:pt x="61755" y="19021"/>
                    <a:pt x="61743" y="19021"/>
                  </a:cubicBezTo>
                  <a:cubicBezTo>
                    <a:pt x="61688" y="19021"/>
                    <a:pt x="61658" y="18965"/>
                    <a:pt x="61672" y="18887"/>
                  </a:cubicBezTo>
                  <a:cubicBezTo>
                    <a:pt x="61687" y="18870"/>
                    <a:pt x="61735" y="18839"/>
                    <a:pt x="61766" y="18839"/>
                  </a:cubicBezTo>
                  <a:close/>
                  <a:moveTo>
                    <a:pt x="61244" y="18855"/>
                  </a:moveTo>
                  <a:cubicBezTo>
                    <a:pt x="61261" y="18887"/>
                    <a:pt x="61276" y="18918"/>
                    <a:pt x="61276" y="18950"/>
                  </a:cubicBezTo>
                  <a:cubicBezTo>
                    <a:pt x="61276" y="18981"/>
                    <a:pt x="61244" y="19013"/>
                    <a:pt x="61213" y="19028"/>
                  </a:cubicBezTo>
                  <a:cubicBezTo>
                    <a:pt x="61213" y="18997"/>
                    <a:pt x="61181" y="18965"/>
                    <a:pt x="61181" y="18933"/>
                  </a:cubicBezTo>
                  <a:cubicBezTo>
                    <a:pt x="61181" y="18902"/>
                    <a:pt x="61229" y="18887"/>
                    <a:pt x="61244" y="18855"/>
                  </a:cubicBezTo>
                  <a:close/>
                  <a:moveTo>
                    <a:pt x="2797" y="19250"/>
                  </a:moveTo>
                  <a:cubicBezTo>
                    <a:pt x="2833" y="19286"/>
                    <a:pt x="2878" y="19321"/>
                    <a:pt x="2918" y="19357"/>
                  </a:cubicBezTo>
                  <a:lnTo>
                    <a:pt x="2918" y="19357"/>
                  </a:lnTo>
                  <a:cubicBezTo>
                    <a:pt x="2868" y="19352"/>
                    <a:pt x="2821" y="19344"/>
                    <a:pt x="2765" y="19344"/>
                  </a:cubicBezTo>
                  <a:cubicBezTo>
                    <a:pt x="2782" y="19313"/>
                    <a:pt x="2782" y="19281"/>
                    <a:pt x="2797" y="19250"/>
                  </a:cubicBezTo>
                  <a:close/>
                  <a:moveTo>
                    <a:pt x="2988" y="19416"/>
                  </a:moveTo>
                  <a:cubicBezTo>
                    <a:pt x="3057" y="19472"/>
                    <a:pt x="3078" y="19529"/>
                    <a:pt x="3050" y="19597"/>
                  </a:cubicBezTo>
                  <a:cubicBezTo>
                    <a:pt x="3034" y="19622"/>
                    <a:pt x="3017" y="19642"/>
                    <a:pt x="3001" y="19660"/>
                  </a:cubicBezTo>
                  <a:lnTo>
                    <a:pt x="3001" y="19660"/>
                  </a:lnTo>
                  <a:cubicBezTo>
                    <a:pt x="2998" y="19579"/>
                    <a:pt x="2990" y="19498"/>
                    <a:pt x="2988" y="19416"/>
                  </a:cubicBezTo>
                  <a:close/>
                  <a:moveTo>
                    <a:pt x="2696" y="19722"/>
                  </a:moveTo>
                  <a:cubicBezTo>
                    <a:pt x="2767" y="19722"/>
                    <a:pt x="2839" y="19725"/>
                    <a:pt x="2913" y="19731"/>
                  </a:cubicBezTo>
                  <a:lnTo>
                    <a:pt x="2913" y="19731"/>
                  </a:lnTo>
                  <a:cubicBezTo>
                    <a:pt x="2782" y="19800"/>
                    <a:pt x="2643" y="19861"/>
                    <a:pt x="2529" y="19961"/>
                  </a:cubicBezTo>
                  <a:cubicBezTo>
                    <a:pt x="2421" y="20046"/>
                    <a:pt x="2310" y="20078"/>
                    <a:pt x="2197" y="20078"/>
                  </a:cubicBezTo>
                  <a:cubicBezTo>
                    <a:pt x="2078" y="20078"/>
                    <a:pt x="1958" y="20043"/>
                    <a:pt x="1838" y="19995"/>
                  </a:cubicBezTo>
                  <a:lnTo>
                    <a:pt x="1838" y="19995"/>
                  </a:lnTo>
                  <a:cubicBezTo>
                    <a:pt x="2095" y="19788"/>
                    <a:pt x="2385" y="19722"/>
                    <a:pt x="2696" y="19722"/>
                  </a:cubicBezTo>
                  <a:close/>
                  <a:moveTo>
                    <a:pt x="21839" y="20199"/>
                  </a:moveTo>
                  <a:cubicBezTo>
                    <a:pt x="22057" y="20199"/>
                    <a:pt x="22282" y="20282"/>
                    <a:pt x="22507" y="20309"/>
                  </a:cubicBezTo>
                  <a:cubicBezTo>
                    <a:pt x="22570" y="20324"/>
                    <a:pt x="22633" y="20436"/>
                    <a:pt x="22665" y="20514"/>
                  </a:cubicBezTo>
                  <a:cubicBezTo>
                    <a:pt x="22759" y="20830"/>
                    <a:pt x="22806" y="21146"/>
                    <a:pt x="22665" y="21462"/>
                  </a:cubicBezTo>
                  <a:cubicBezTo>
                    <a:pt x="22349" y="21620"/>
                    <a:pt x="22016" y="21778"/>
                    <a:pt x="21700" y="21953"/>
                  </a:cubicBezTo>
                  <a:cubicBezTo>
                    <a:pt x="21337" y="22174"/>
                    <a:pt x="20958" y="22316"/>
                    <a:pt x="20547" y="22347"/>
                  </a:cubicBezTo>
                  <a:cubicBezTo>
                    <a:pt x="20506" y="22350"/>
                    <a:pt x="20465" y="22351"/>
                    <a:pt x="20425" y="22351"/>
                  </a:cubicBezTo>
                  <a:cubicBezTo>
                    <a:pt x="20347" y="22351"/>
                    <a:pt x="20270" y="22348"/>
                    <a:pt x="20195" y="22348"/>
                  </a:cubicBezTo>
                  <a:cubicBezTo>
                    <a:pt x="20080" y="22348"/>
                    <a:pt x="19970" y="22356"/>
                    <a:pt x="19867" y="22395"/>
                  </a:cubicBezTo>
                  <a:cubicBezTo>
                    <a:pt x="19677" y="22459"/>
                    <a:pt x="19519" y="22663"/>
                    <a:pt x="19346" y="22790"/>
                  </a:cubicBezTo>
                  <a:cubicBezTo>
                    <a:pt x="19249" y="22851"/>
                    <a:pt x="19148" y="22874"/>
                    <a:pt x="19048" y="22874"/>
                  </a:cubicBezTo>
                  <a:cubicBezTo>
                    <a:pt x="18967" y="22874"/>
                    <a:pt x="18886" y="22859"/>
                    <a:pt x="18808" y="22838"/>
                  </a:cubicBezTo>
                  <a:cubicBezTo>
                    <a:pt x="18602" y="22790"/>
                    <a:pt x="18476" y="22617"/>
                    <a:pt x="18507" y="22442"/>
                  </a:cubicBezTo>
                  <a:cubicBezTo>
                    <a:pt x="18570" y="22079"/>
                    <a:pt x="18587" y="21715"/>
                    <a:pt x="18903" y="21447"/>
                  </a:cubicBezTo>
                  <a:cubicBezTo>
                    <a:pt x="19061" y="21289"/>
                    <a:pt x="19139" y="21051"/>
                    <a:pt x="19424" y="20956"/>
                  </a:cubicBezTo>
                  <a:cubicBezTo>
                    <a:pt x="19550" y="21020"/>
                    <a:pt x="19708" y="21115"/>
                    <a:pt x="19867" y="21194"/>
                  </a:cubicBezTo>
                  <a:cubicBezTo>
                    <a:pt x="19924" y="21219"/>
                    <a:pt x="19980" y="21235"/>
                    <a:pt x="20033" y="21235"/>
                  </a:cubicBezTo>
                  <a:cubicBezTo>
                    <a:pt x="20113" y="21235"/>
                    <a:pt x="20183" y="21200"/>
                    <a:pt x="20231" y="21115"/>
                  </a:cubicBezTo>
                  <a:cubicBezTo>
                    <a:pt x="20332" y="20950"/>
                    <a:pt x="20362" y="20703"/>
                    <a:pt x="20592" y="20703"/>
                  </a:cubicBezTo>
                  <a:cubicBezTo>
                    <a:pt x="20648" y="20703"/>
                    <a:pt x="20716" y="20717"/>
                    <a:pt x="20800" y="20752"/>
                  </a:cubicBezTo>
                  <a:cubicBezTo>
                    <a:pt x="20825" y="20761"/>
                    <a:pt x="20850" y="20766"/>
                    <a:pt x="20875" y="20766"/>
                  </a:cubicBezTo>
                  <a:cubicBezTo>
                    <a:pt x="21051" y="20766"/>
                    <a:pt x="21214" y="20543"/>
                    <a:pt x="21352" y="20404"/>
                  </a:cubicBezTo>
                  <a:cubicBezTo>
                    <a:pt x="21509" y="20247"/>
                    <a:pt x="21672" y="20199"/>
                    <a:pt x="21839" y="20199"/>
                  </a:cubicBezTo>
                  <a:close/>
                  <a:moveTo>
                    <a:pt x="3156" y="23290"/>
                  </a:moveTo>
                  <a:cubicBezTo>
                    <a:pt x="3178" y="23290"/>
                    <a:pt x="3206" y="23298"/>
                    <a:pt x="3232" y="23304"/>
                  </a:cubicBezTo>
                  <a:lnTo>
                    <a:pt x="3232" y="23304"/>
                  </a:lnTo>
                  <a:lnTo>
                    <a:pt x="3113" y="23422"/>
                  </a:lnTo>
                  <a:cubicBezTo>
                    <a:pt x="3091" y="23316"/>
                    <a:pt x="3116" y="23290"/>
                    <a:pt x="3156" y="23290"/>
                  </a:cubicBezTo>
                  <a:close/>
                  <a:moveTo>
                    <a:pt x="3646" y="23773"/>
                  </a:moveTo>
                  <a:cubicBezTo>
                    <a:pt x="3689" y="23773"/>
                    <a:pt x="3726" y="23807"/>
                    <a:pt x="3745" y="23865"/>
                  </a:cubicBezTo>
                  <a:cubicBezTo>
                    <a:pt x="3793" y="24008"/>
                    <a:pt x="3714" y="24134"/>
                    <a:pt x="3587" y="24134"/>
                  </a:cubicBezTo>
                  <a:cubicBezTo>
                    <a:pt x="3524" y="24134"/>
                    <a:pt x="3429" y="24054"/>
                    <a:pt x="3429" y="24008"/>
                  </a:cubicBezTo>
                  <a:cubicBezTo>
                    <a:pt x="3429" y="23944"/>
                    <a:pt x="3492" y="23865"/>
                    <a:pt x="3556" y="23818"/>
                  </a:cubicBezTo>
                  <a:cubicBezTo>
                    <a:pt x="3587" y="23787"/>
                    <a:pt x="3618" y="23773"/>
                    <a:pt x="3646" y="23773"/>
                  </a:cubicBezTo>
                  <a:close/>
                  <a:moveTo>
                    <a:pt x="4192" y="24444"/>
                  </a:moveTo>
                  <a:cubicBezTo>
                    <a:pt x="4198" y="24444"/>
                    <a:pt x="4202" y="24446"/>
                    <a:pt x="4204" y="24450"/>
                  </a:cubicBezTo>
                  <a:cubicBezTo>
                    <a:pt x="4256" y="24580"/>
                    <a:pt x="4232" y="24615"/>
                    <a:pt x="4182" y="24615"/>
                  </a:cubicBezTo>
                  <a:cubicBezTo>
                    <a:pt x="4149" y="24615"/>
                    <a:pt x="4105" y="24600"/>
                    <a:pt x="4063" y="24587"/>
                  </a:cubicBezTo>
                  <a:lnTo>
                    <a:pt x="4063" y="24587"/>
                  </a:lnTo>
                  <a:cubicBezTo>
                    <a:pt x="4077" y="24512"/>
                    <a:pt x="4159" y="24444"/>
                    <a:pt x="4192" y="24444"/>
                  </a:cubicBezTo>
                  <a:close/>
                  <a:moveTo>
                    <a:pt x="5579" y="25145"/>
                  </a:moveTo>
                  <a:cubicBezTo>
                    <a:pt x="5610" y="25177"/>
                    <a:pt x="5642" y="25224"/>
                    <a:pt x="5642" y="25255"/>
                  </a:cubicBezTo>
                  <a:cubicBezTo>
                    <a:pt x="5642" y="25344"/>
                    <a:pt x="5602" y="25392"/>
                    <a:pt x="5538" y="25392"/>
                  </a:cubicBezTo>
                  <a:cubicBezTo>
                    <a:pt x="5522" y="25392"/>
                    <a:pt x="5503" y="25388"/>
                    <a:pt x="5484" y="25382"/>
                  </a:cubicBezTo>
                  <a:cubicBezTo>
                    <a:pt x="5452" y="25367"/>
                    <a:pt x="5406" y="25304"/>
                    <a:pt x="5406" y="25287"/>
                  </a:cubicBezTo>
                  <a:cubicBezTo>
                    <a:pt x="5469" y="25240"/>
                    <a:pt x="5532" y="25192"/>
                    <a:pt x="5579" y="25145"/>
                  </a:cubicBezTo>
                  <a:close/>
                  <a:moveTo>
                    <a:pt x="20114" y="25557"/>
                  </a:moveTo>
                  <a:cubicBezTo>
                    <a:pt x="20151" y="25557"/>
                    <a:pt x="20190" y="25561"/>
                    <a:pt x="20231" y="25572"/>
                  </a:cubicBezTo>
                  <a:cubicBezTo>
                    <a:pt x="20294" y="25588"/>
                    <a:pt x="20341" y="25666"/>
                    <a:pt x="20372" y="25730"/>
                  </a:cubicBezTo>
                  <a:cubicBezTo>
                    <a:pt x="20389" y="25746"/>
                    <a:pt x="20357" y="25824"/>
                    <a:pt x="20325" y="25841"/>
                  </a:cubicBezTo>
                  <a:cubicBezTo>
                    <a:pt x="20073" y="26014"/>
                    <a:pt x="20073" y="25999"/>
                    <a:pt x="19550" y="26046"/>
                  </a:cubicBezTo>
                  <a:cubicBezTo>
                    <a:pt x="19472" y="26031"/>
                    <a:pt x="19377" y="26014"/>
                    <a:pt x="19314" y="25983"/>
                  </a:cubicBezTo>
                  <a:cubicBezTo>
                    <a:pt x="19203" y="25919"/>
                    <a:pt x="19266" y="25856"/>
                    <a:pt x="19582" y="25746"/>
                  </a:cubicBezTo>
                  <a:cubicBezTo>
                    <a:pt x="19755" y="25679"/>
                    <a:pt x="19917" y="25557"/>
                    <a:pt x="20114" y="25557"/>
                  </a:cubicBezTo>
                  <a:close/>
                  <a:moveTo>
                    <a:pt x="18697" y="26204"/>
                  </a:moveTo>
                  <a:lnTo>
                    <a:pt x="18697" y="26204"/>
                  </a:lnTo>
                  <a:cubicBezTo>
                    <a:pt x="18770" y="26233"/>
                    <a:pt x="18762" y="26262"/>
                    <a:pt x="18675" y="26279"/>
                  </a:cubicBezTo>
                  <a:lnTo>
                    <a:pt x="18675" y="26279"/>
                  </a:lnTo>
                  <a:cubicBezTo>
                    <a:pt x="18687" y="26254"/>
                    <a:pt x="18697" y="26229"/>
                    <a:pt x="18697" y="26204"/>
                  </a:cubicBezTo>
                  <a:close/>
                  <a:moveTo>
                    <a:pt x="5866" y="26359"/>
                  </a:moveTo>
                  <a:cubicBezTo>
                    <a:pt x="5871" y="26359"/>
                    <a:pt x="5875" y="26360"/>
                    <a:pt x="5880" y="26362"/>
                  </a:cubicBezTo>
                  <a:cubicBezTo>
                    <a:pt x="5958" y="26378"/>
                    <a:pt x="6021" y="26410"/>
                    <a:pt x="6101" y="26441"/>
                  </a:cubicBezTo>
                  <a:lnTo>
                    <a:pt x="5863" y="26488"/>
                  </a:lnTo>
                  <a:cubicBezTo>
                    <a:pt x="5832" y="26473"/>
                    <a:pt x="5800" y="26441"/>
                    <a:pt x="5768" y="26410"/>
                  </a:cubicBezTo>
                  <a:cubicBezTo>
                    <a:pt x="5796" y="26396"/>
                    <a:pt x="5835" y="26359"/>
                    <a:pt x="5866" y="26359"/>
                  </a:cubicBezTo>
                  <a:close/>
                  <a:moveTo>
                    <a:pt x="18625" y="26297"/>
                  </a:moveTo>
                  <a:cubicBezTo>
                    <a:pt x="18633" y="26297"/>
                    <a:pt x="18642" y="26297"/>
                    <a:pt x="18651" y="26298"/>
                  </a:cubicBezTo>
                  <a:lnTo>
                    <a:pt x="18651" y="26298"/>
                  </a:lnTo>
                  <a:cubicBezTo>
                    <a:pt x="18661" y="26487"/>
                    <a:pt x="18571" y="26564"/>
                    <a:pt x="18396" y="26568"/>
                  </a:cubicBezTo>
                  <a:lnTo>
                    <a:pt x="18396" y="26568"/>
                  </a:lnTo>
                  <a:cubicBezTo>
                    <a:pt x="18386" y="26387"/>
                    <a:pt x="18455" y="26297"/>
                    <a:pt x="18625" y="26297"/>
                  </a:cubicBezTo>
                  <a:close/>
                  <a:moveTo>
                    <a:pt x="19851" y="26600"/>
                  </a:moveTo>
                  <a:cubicBezTo>
                    <a:pt x="19915" y="26600"/>
                    <a:pt x="19978" y="26678"/>
                    <a:pt x="20041" y="26726"/>
                  </a:cubicBezTo>
                  <a:cubicBezTo>
                    <a:pt x="19978" y="26758"/>
                    <a:pt x="19898" y="26836"/>
                    <a:pt x="19820" y="26836"/>
                  </a:cubicBezTo>
                  <a:cubicBezTo>
                    <a:pt x="19757" y="26836"/>
                    <a:pt x="19693" y="26758"/>
                    <a:pt x="19630" y="26710"/>
                  </a:cubicBezTo>
                  <a:cubicBezTo>
                    <a:pt x="19693" y="26678"/>
                    <a:pt x="19772" y="26600"/>
                    <a:pt x="19851" y="26600"/>
                  </a:cubicBezTo>
                  <a:close/>
                  <a:moveTo>
                    <a:pt x="18375" y="26583"/>
                  </a:moveTo>
                  <a:cubicBezTo>
                    <a:pt x="18200" y="27017"/>
                    <a:pt x="17870" y="27297"/>
                    <a:pt x="17464" y="27485"/>
                  </a:cubicBezTo>
                  <a:cubicBezTo>
                    <a:pt x="17456" y="27489"/>
                    <a:pt x="17445" y="27491"/>
                    <a:pt x="17434" y="27491"/>
                  </a:cubicBezTo>
                  <a:cubicBezTo>
                    <a:pt x="17402" y="27491"/>
                    <a:pt x="17365" y="27476"/>
                    <a:pt x="17354" y="27453"/>
                  </a:cubicBezTo>
                  <a:cubicBezTo>
                    <a:pt x="17338" y="27421"/>
                    <a:pt x="17323" y="27358"/>
                    <a:pt x="17338" y="27327"/>
                  </a:cubicBezTo>
                  <a:cubicBezTo>
                    <a:pt x="17544" y="27026"/>
                    <a:pt x="17828" y="26804"/>
                    <a:pt x="18128" y="26631"/>
                  </a:cubicBezTo>
                  <a:cubicBezTo>
                    <a:pt x="18201" y="26587"/>
                    <a:pt x="18288" y="26583"/>
                    <a:pt x="18375" y="26583"/>
                  </a:cubicBezTo>
                  <a:close/>
                  <a:moveTo>
                    <a:pt x="18476" y="27485"/>
                  </a:moveTo>
                  <a:cubicBezTo>
                    <a:pt x="18492" y="27485"/>
                    <a:pt x="18539" y="27548"/>
                    <a:pt x="18555" y="27579"/>
                  </a:cubicBezTo>
                  <a:cubicBezTo>
                    <a:pt x="18555" y="27626"/>
                    <a:pt x="18555" y="27689"/>
                    <a:pt x="18539" y="27706"/>
                  </a:cubicBezTo>
                  <a:cubicBezTo>
                    <a:pt x="18366" y="27832"/>
                    <a:pt x="18191" y="27959"/>
                    <a:pt x="18018" y="28069"/>
                  </a:cubicBezTo>
                  <a:cubicBezTo>
                    <a:pt x="18011" y="28072"/>
                    <a:pt x="18003" y="28074"/>
                    <a:pt x="17993" y="28074"/>
                  </a:cubicBezTo>
                  <a:cubicBezTo>
                    <a:pt x="17957" y="28074"/>
                    <a:pt x="17907" y="28054"/>
                    <a:pt x="17907" y="28054"/>
                  </a:cubicBezTo>
                  <a:cubicBezTo>
                    <a:pt x="17907" y="27974"/>
                    <a:pt x="17892" y="27848"/>
                    <a:pt x="17923" y="27816"/>
                  </a:cubicBezTo>
                  <a:cubicBezTo>
                    <a:pt x="18096" y="27689"/>
                    <a:pt x="18286" y="27595"/>
                    <a:pt x="18476" y="27485"/>
                  </a:cubicBezTo>
                  <a:close/>
                  <a:moveTo>
                    <a:pt x="60390" y="27776"/>
                  </a:moveTo>
                  <a:cubicBezTo>
                    <a:pt x="60406" y="27776"/>
                    <a:pt x="60422" y="27779"/>
                    <a:pt x="60439" y="27784"/>
                  </a:cubicBezTo>
                  <a:cubicBezTo>
                    <a:pt x="60470" y="27801"/>
                    <a:pt x="60486" y="27864"/>
                    <a:pt x="60517" y="27911"/>
                  </a:cubicBezTo>
                  <a:cubicBezTo>
                    <a:pt x="60486" y="27990"/>
                    <a:pt x="60470" y="28069"/>
                    <a:pt x="60422" y="28148"/>
                  </a:cubicBezTo>
                  <a:cubicBezTo>
                    <a:pt x="60422" y="28156"/>
                    <a:pt x="60399" y="28160"/>
                    <a:pt x="60371" y="28160"/>
                  </a:cubicBezTo>
                  <a:cubicBezTo>
                    <a:pt x="60343" y="28160"/>
                    <a:pt x="60312" y="28156"/>
                    <a:pt x="60296" y="28148"/>
                  </a:cubicBezTo>
                  <a:cubicBezTo>
                    <a:pt x="60201" y="28100"/>
                    <a:pt x="60186" y="28022"/>
                    <a:pt x="60217" y="27911"/>
                  </a:cubicBezTo>
                  <a:cubicBezTo>
                    <a:pt x="60256" y="27833"/>
                    <a:pt x="60317" y="27776"/>
                    <a:pt x="60390" y="27776"/>
                  </a:cubicBezTo>
                  <a:close/>
                  <a:moveTo>
                    <a:pt x="18507" y="28575"/>
                  </a:moveTo>
                  <a:lnTo>
                    <a:pt x="18539" y="28669"/>
                  </a:lnTo>
                  <a:lnTo>
                    <a:pt x="18460" y="28654"/>
                  </a:lnTo>
                  <a:lnTo>
                    <a:pt x="18507" y="28575"/>
                  </a:lnTo>
                  <a:close/>
                  <a:moveTo>
                    <a:pt x="20183" y="28970"/>
                  </a:moveTo>
                  <a:lnTo>
                    <a:pt x="20214" y="29080"/>
                  </a:lnTo>
                  <a:lnTo>
                    <a:pt x="20119" y="29065"/>
                  </a:lnTo>
                  <a:lnTo>
                    <a:pt x="20183" y="28970"/>
                  </a:lnTo>
                  <a:close/>
                  <a:moveTo>
                    <a:pt x="62877" y="29693"/>
                  </a:moveTo>
                  <a:cubicBezTo>
                    <a:pt x="62910" y="29693"/>
                    <a:pt x="62954" y="29718"/>
                    <a:pt x="62968" y="29744"/>
                  </a:cubicBezTo>
                  <a:cubicBezTo>
                    <a:pt x="62983" y="29776"/>
                    <a:pt x="62951" y="29824"/>
                    <a:pt x="62951" y="29871"/>
                  </a:cubicBezTo>
                  <a:cubicBezTo>
                    <a:pt x="62913" y="29871"/>
                    <a:pt x="62875" y="29891"/>
                    <a:pt x="62853" y="29891"/>
                  </a:cubicBezTo>
                  <a:cubicBezTo>
                    <a:pt x="62848" y="29891"/>
                    <a:pt x="62844" y="29890"/>
                    <a:pt x="62841" y="29887"/>
                  </a:cubicBezTo>
                  <a:cubicBezTo>
                    <a:pt x="62761" y="29807"/>
                    <a:pt x="62761" y="29729"/>
                    <a:pt x="62856" y="29697"/>
                  </a:cubicBezTo>
                  <a:cubicBezTo>
                    <a:pt x="62862" y="29694"/>
                    <a:pt x="62869" y="29693"/>
                    <a:pt x="62877" y="29693"/>
                  </a:cubicBezTo>
                  <a:close/>
                  <a:moveTo>
                    <a:pt x="19537" y="29417"/>
                  </a:moveTo>
                  <a:cubicBezTo>
                    <a:pt x="19646" y="29417"/>
                    <a:pt x="19744" y="29464"/>
                    <a:pt x="19757" y="29586"/>
                  </a:cubicBezTo>
                  <a:cubicBezTo>
                    <a:pt x="19757" y="29666"/>
                    <a:pt x="19740" y="29761"/>
                    <a:pt x="19725" y="29855"/>
                  </a:cubicBezTo>
                  <a:cubicBezTo>
                    <a:pt x="19630" y="29997"/>
                    <a:pt x="19740" y="30092"/>
                    <a:pt x="19820" y="30203"/>
                  </a:cubicBezTo>
                  <a:cubicBezTo>
                    <a:pt x="19898" y="30313"/>
                    <a:pt x="19978" y="30488"/>
                    <a:pt x="19930" y="30566"/>
                  </a:cubicBezTo>
                  <a:cubicBezTo>
                    <a:pt x="19740" y="30930"/>
                    <a:pt x="19519" y="31278"/>
                    <a:pt x="19282" y="31609"/>
                  </a:cubicBezTo>
                  <a:cubicBezTo>
                    <a:pt x="19219" y="31704"/>
                    <a:pt x="19061" y="31752"/>
                    <a:pt x="18935" y="31784"/>
                  </a:cubicBezTo>
                  <a:cubicBezTo>
                    <a:pt x="18921" y="31786"/>
                    <a:pt x="18906" y="31787"/>
                    <a:pt x="18890" y="31787"/>
                  </a:cubicBezTo>
                  <a:cubicBezTo>
                    <a:pt x="18814" y="31787"/>
                    <a:pt x="18720" y="31759"/>
                    <a:pt x="18682" y="31720"/>
                  </a:cubicBezTo>
                  <a:cubicBezTo>
                    <a:pt x="18381" y="31341"/>
                    <a:pt x="18381" y="30867"/>
                    <a:pt x="18366" y="30424"/>
                  </a:cubicBezTo>
                  <a:cubicBezTo>
                    <a:pt x="18366" y="30376"/>
                    <a:pt x="18397" y="30330"/>
                    <a:pt x="18429" y="30298"/>
                  </a:cubicBezTo>
                  <a:cubicBezTo>
                    <a:pt x="18444" y="30266"/>
                    <a:pt x="18476" y="30203"/>
                    <a:pt x="18507" y="30203"/>
                  </a:cubicBezTo>
                  <a:cubicBezTo>
                    <a:pt x="18950" y="30108"/>
                    <a:pt x="19013" y="29554"/>
                    <a:pt x="19440" y="29428"/>
                  </a:cubicBezTo>
                  <a:cubicBezTo>
                    <a:pt x="19472" y="29421"/>
                    <a:pt x="19505" y="29417"/>
                    <a:pt x="19537" y="29417"/>
                  </a:cubicBezTo>
                  <a:close/>
                  <a:moveTo>
                    <a:pt x="1722" y="32163"/>
                  </a:moveTo>
                  <a:cubicBezTo>
                    <a:pt x="1733" y="32178"/>
                    <a:pt x="1742" y="32194"/>
                    <a:pt x="1749" y="32210"/>
                  </a:cubicBezTo>
                  <a:lnTo>
                    <a:pt x="1749" y="32210"/>
                  </a:lnTo>
                  <a:cubicBezTo>
                    <a:pt x="1741" y="32194"/>
                    <a:pt x="1732" y="32179"/>
                    <a:pt x="1722" y="32163"/>
                  </a:cubicBezTo>
                  <a:close/>
                  <a:moveTo>
                    <a:pt x="5855" y="27306"/>
                  </a:moveTo>
                  <a:cubicBezTo>
                    <a:pt x="5979" y="27306"/>
                    <a:pt x="6103" y="27320"/>
                    <a:pt x="6227" y="27358"/>
                  </a:cubicBezTo>
                  <a:cubicBezTo>
                    <a:pt x="6259" y="27373"/>
                    <a:pt x="6322" y="27405"/>
                    <a:pt x="6322" y="27437"/>
                  </a:cubicBezTo>
                  <a:cubicBezTo>
                    <a:pt x="6337" y="27516"/>
                    <a:pt x="6369" y="27626"/>
                    <a:pt x="6322" y="27658"/>
                  </a:cubicBezTo>
                  <a:cubicBezTo>
                    <a:pt x="6211" y="27801"/>
                    <a:pt x="6038" y="27896"/>
                    <a:pt x="5926" y="28037"/>
                  </a:cubicBezTo>
                  <a:cubicBezTo>
                    <a:pt x="5816" y="28180"/>
                    <a:pt x="5768" y="28353"/>
                    <a:pt x="5690" y="28528"/>
                  </a:cubicBezTo>
                  <a:cubicBezTo>
                    <a:pt x="5785" y="28511"/>
                    <a:pt x="5880" y="28511"/>
                    <a:pt x="5958" y="28511"/>
                  </a:cubicBezTo>
                  <a:cubicBezTo>
                    <a:pt x="6116" y="28528"/>
                    <a:pt x="6259" y="28654"/>
                    <a:pt x="6227" y="28749"/>
                  </a:cubicBezTo>
                  <a:cubicBezTo>
                    <a:pt x="6148" y="29049"/>
                    <a:pt x="6069" y="29350"/>
                    <a:pt x="5958" y="29649"/>
                  </a:cubicBezTo>
                  <a:cubicBezTo>
                    <a:pt x="5895" y="29839"/>
                    <a:pt x="5705" y="29887"/>
                    <a:pt x="5532" y="29887"/>
                  </a:cubicBezTo>
                  <a:lnTo>
                    <a:pt x="5389" y="29887"/>
                  </a:lnTo>
                  <a:cubicBezTo>
                    <a:pt x="5263" y="29855"/>
                    <a:pt x="5121" y="29839"/>
                    <a:pt x="5073" y="29697"/>
                  </a:cubicBezTo>
                  <a:cubicBezTo>
                    <a:pt x="5058" y="29618"/>
                    <a:pt x="5105" y="29523"/>
                    <a:pt x="5153" y="29444"/>
                  </a:cubicBezTo>
                  <a:cubicBezTo>
                    <a:pt x="5184" y="29365"/>
                    <a:pt x="5279" y="29318"/>
                    <a:pt x="5342" y="29255"/>
                  </a:cubicBezTo>
                  <a:cubicBezTo>
                    <a:pt x="5484" y="29112"/>
                    <a:pt x="5469" y="28939"/>
                    <a:pt x="5452" y="28749"/>
                  </a:cubicBezTo>
                  <a:lnTo>
                    <a:pt x="5452" y="28749"/>
                  </a:lnTo>
                  <a:cubicBezTo>
                    <a:pt x="5311" y="28781"/>
                    <a:pt x="5184" y="28812"/>
                    <a:pt x="5041" y="28827"/>
                  </a:cubicBezTo>
                  <a:cubicBezTo>
                    <a:pt x="4963" y="28841"/>
                    <a:pt x="4899" y="28848"/>
                    <a:pt x="4847" y="28848"/>
                  </a:cubicBezTo>
                  <a:cubicBezTo>
                    <a:pt x="4649" y="28848"/>
                    <a:pt x="4635" y="28736"/>
                    <a:pt x="4710" y="28385"/>
                  </a:cubicBezTo>
                  <a:cubicBezTo>
                    <a:pt x="4710" y="28353"/>
                    <a:pt x="4725" y="28290"/>
                    <a:pt x="4694" y="28258"/>
                  </a:cubicBezTo>
                  <a:cubicBezTo>
                    <a:pt x="4665" y="28230"/>
                    <a:pt x="4627" y="28214"/>
                    <a:pt x="4591" y="28214"/>
                  </a:cubicBezTo>
                  <a:cubicBezTo>
                    <a:pt x="4547" y="28214"/>
                    <a:pt x="4506" y="28238"/>
                    <a:pt x="4489" y="28290"/>
                  </a:cubicBezTo>
                  <a:cubicBezTo>
                    <a:pt x="4394" y="28543"/>
                    <a:pt x="4268" y="28812"/>
                    <a:pt x="4268" y="29065"/>
                  </a:cubicBezTo>
                  <a:cubicBezTo>
                    <a:pt x="4268" y="29333"/>
                    <a:pt x="4362" y="29618"/>
                    <a:pt x="4489" y="29839"/>
                  </a:cubicBezTo>
                  <a:cubicBezTo>
                    <a:pt x="4662" y="30123"/>
                    <a:pt x="4931" y="30298"/>
                    <a:pt x="5279" y="30345"/>
                  </a:cubicBezTo>
                  <a:cubicBezTo>
                    <a:pt x="5500" y="30376"/>
                    <a:pt x="5722" y="30424"/>
                    <a:pt x="5943" y="30471"/>
                  </a:cubicBezTo>
                  <a:cubicBezTo>
                    <a:pt x="6084" y="30503"/>
                    <a:pt x="6211" y="30804"/>
                    <a:pt x="6116" y="30930"/>
                  </a:cubicBezTo>
                  <a:cubicBezTo>
                    <a:pt x="5768" y="31388"/>
                    <a:pt x="5690" y="31925"/>
                    <a:pt x="5722" y="32479"/>
                  </a:cubicBezTo>
                  <a:cubicBezTo>
                    <a:pt x="5737" y="32715"/>
                    <a:pt x="5690" y="32937"/>
                    <a:pt x="5674" y="33158"/>
                  </a:cubicBezTo>
                  <a:cubicBezTo>
                    <a:pt x="5663" y="33235"/>
                    <a:pt x="5614" y="33281"/>
                    <a:pt x="5554" y="33281"/>
                  </a:cubicBezTo>
                  <a:cubicBezTo>
                    <a:pt x="5527" y="33281"/>
                    <a:pt x="5498" y="33272"/>
                    <a:pt x="5469" y="33253"/>
                  </a:cubicBezTo>
                  <a:cubicBezTo>
                    <a:pt x="5311" y="33158"/>
                    <a:pt x="5105" y="33080"/>
                    <a:pt x="5026" y="32937"/>
                  </a:cubicBezTo>
                  <a:cubicBezTo>
                    <a:pt x="4441" y="31862"/>
                    <a:pt x="3682" y="30867"/>
                    <a:pt x="3446" y="29618"/>
                  </a:cubicBezTo>
                  <a:cubicBezTo>
                    <a:pt x="3382" y="29365"/>
                    <a:pt x="3240" y="29112"/>
                    <a:pt x="3130" y="28875"/>
                  </a:cubicBezTo>
                  <a:cubicBezTo>
                    <a:pt x="3366" y="28591"/>
                    <a:pt x="3035" y="28496"/>
                    <a:pt x="2972" y="28370"/>
                  </a:cubicBezTo>
                  <a:cubicBezTo>
                    <a:pt x="3082" y="28243"/>
                    <a:pt x="3176" y="28148"/>
                    <a:pt x="3256" y="28037"/>
                  </a:cubicBezTo>
                  <a:cubicBezTo>
                    <a:pt x="3366" y="27879"/>
                    <a:pt x="3509" y="27801"/>
                    <a:pt x="3699" y="27753"/>
                  </a:cubicBezTo>
                  <a:cubicBezTo>
                    <a:pt x="4188" y="27658"/>
                    <a:pt x="4710" y="27721"/>
                    <a:pt x="5136" y="27390"/>
                  </a:cubicBezTo>
                  <a:cubicBezTo>
                    <a:pt x="5376" y="27358"/>
                    <a:pt x="5615" y="27306"/>
                    <a:pt x="5855" y="27306"/>
                  </a:cubicBezTo>
                  <a:close/>
                  <a:moveTo>
                    <a:pt x="2177" y="32360"/>
                  </a:moveTo>
                  <a:cubicBezTo>
                    <a:pt x="2311" y="32360"/>
                    <a:pt x="2386" y="32421"/>
                    <a:pt x="2386" y="32526"/>
                  </a:cubicBezTo>
                  <a:lnTo>
                    <a:pt x="2386" y="33348"/>
                  </a:lnTo>
                  <a:cubicBezTo>
                    <a:pt x="2386" y="33376"/>
                    <a:pt x="2321" y="33445"/>
                    <a:pt x="2310" y="33445"/>
                  </a:cubicBezTo>
                  <a:cubicBezTo>
                    <a:pt x="2308" y="33445"/>
                    <a:pt x="2308" y="33444"/>
                    <a:pt x="2308" y="33443"/>
                  </a:cubicBezTo>
                  <a:cubicBezTo>
                    <a:pt x="2228" y="33411"/>
                    <a:pt x="2133" y="33379"/>
                    <a:pt x="2118" y="33316"/>
                  </a:cubicBezTo>
                  <a:cubicBezTo>
                    <a:pt x="2010" y="33025"/>
                    <a:pt x="1933" y="32717"/>
                    <a:pt x="1855" y="32424"/>
                  </a:cubicBezTo>
                  <a:lnTo>
                    <a:pt x="1855" y="32424"/>
                  </a:lnTo>
                  <a:cubicBezTo>
                    <a:pt x="1934" y="32407"/>
                    <a:pt x="2005" y="32382"/>
                    <a:pt x="2086" y="32368"/>
                  </a:cubicBezTo>
                  <a:cubicBezTo>
                    <a:pt x="2119" y="32362"/>
                    <a:pt x="2149" y="32360"/>
                    <a:pt x="2177" y="32360"/>
                  </a:cubicBezTo>
                  <a:close/>
                  <a:moveTo>
                    <a:pt x="62019" y="31499"/>
                  </a:moveTo>
                  <a:cubicBezTo>
                    <a:pt x="62146" y="31546"/>
                    <a:pt x="62272" y="31609"/>
                    <a:pt x="62399" y="31626"/>
                  </a:cubicBezTo>
                  <a:cubicBezTo>
                    <a:pt x="62540" y="31657"/>
                    <a:pt x="62667" y="31736"/>
                    <a:pt x="62683" y="31878"/>
                  </a:cubicBezTo>
                  <a:cubicBezTo>
                    <a:pt x="62746" y="32652"/>
                    <a:pt x="62809" y="33427"/>
                    <a:pt x="62856" y="34201"/>
                  </a:cubicBezTo>
                  <a:cubicBezTo>
                    <a:pt x="62856" y="34328"/>
                    <a:pt x="62761" y="34454"/>
                    <a:pt x="62683" y="34565"/>
                  </a:cubicBezTo>
                  <a:cubicBezTo>
                    <a:pt x="62623" y="34645"/>
                    <a:pt x="62525" y="34680"/>
                    <a:pt x="62425" y="34680"/>
                  </a:cubicBezTo>
                  <a:cubicBezTo>
                    <a:pt x="62286" y="34680"/>
                    <a:pt x="62144" y="34612"/>
                    <a:pt x="62098" y="34502"/>
                  </a:cubicBezTo>
                  <a:cubicBezTo>
                    <a:pt x="62051" y="34376"/>
                    <a:pt x="61971" y="34249"/>
                    <a:pt x="61971" y="34106"/>
                  </a:cubicBezTo>
                  <a:cubicBezTo>
                    <a:pt x="61956" y="33743"/>
                    <a:pt x="61908" y="33364"/>
                    <a:pt x="61971" y="33016"/>
                  </a:cubicBezTo>
                  <a:cubicBezTo>
                    <a:pt x="62051" y="32605"/>
                    <a:pt x="62051" y="32210"/>
                    <a:pt x="61956" y="31799"/>
                  </a:cubicBezTo>
                  <a:cubicBezTo>
                    <a:pt x="61940" y="31720"/>
                    <a:pt x="61988" y="31626"/>
                    <a:pt x="62019" y="31499"/>
                  </a:cubicBezTo>
                  <a:close/>
                  <a:moveTo>
                    <a:pt x="60391" y="34091"/>
                  </a:moveTo>
                  <a:cubicBezTo>
                    <a:pt x="60628" y="34186"/>
                    <a:pt x="60755" y="34376"/>
                    <a:pt x="60770" y="34612"/>
                  </a:cubicBezTo>
                  <a:cubicBezTo>
                    <a:pt x="60786" y="34787"/>
                    <a:pt x="60723" y="34960"/>
                    <a:pt x="60660" y="35118"/>
                  </a:cubicBezTo>
                  <a:cubicBezTo>
                    <a:pt x="60597" y="35244"/>
                    <a:pt x="60486" y="35339"/>
                    <a:pt x="60376" y="35402"/>
                  </a:cubicBezTo>
                  <a:cubicBezTo>
                    <a:pt x="60369" y="35406"/>
                    <a:pt x="60361" y="35408"/>
                    <a:pt x="60352" y="35408"/>
                  </a:cubicBezTo>
                  <a:cubicBezTo>
                    <a:pt x="60258" y="35408"/>
                    <a:pt x="60058" y="35183"/>
                    <a:pt x="60043" y="35023"/>
                  </a:cubicBezTo>
                  <a:cubicBezTo>
                    <a:pt x="59965" y="34644"/>
                    <a:pt x="60011" y="34312"/>
                    <a:pt x="60391" y="34091"/>
                  </a:cubicBezTo>
                  <a:close/>
                  <a:moveTo>
                    <a:pt x="2765" y="33554"/>
                  </a:moveTo>
                  <a:cubicBezTo>
                    <a:pt x="3050" y="33601"/>
                    <a:pt x="3271" y="33790"/>
                    <a:pt x="3398" y="33996"/>
                  </a:cubicBezTo>
                  <a:cubicBezTo>
                    <a:pt x="3635" y="34376"/>
                    <a:pt x="3793" y="34802"/>
                    <a:pt x="4078" y="35166"/>
                  </a:cubicBezTo>
                  <a:cubicBezTo>
                    <a:pt x="4346" y="35514"/>
                    <a:pt x="4472" y="35971"/>
                    <a:pt x="4630" y="36399"/>
                  </a:cubicBezTo>
                  <a:cubicBezTo>
                    <a:pt x="4773" y="36746"/>
                    <a:pt x="4915" y="37062"/>
                    <a:pt x="5153" y="37362"/>
                  </a:cubicBezTo>
                  <a:cubicBezTo>
                    <a:pt x="5374" y="37631"/>
                    <a:pt x="5532" y="37979"/>
                    <a:pt x="5674" y="38310"/>
                  </a:cubicBezTo>
                  <a:cubicBezTo>
                    <a:pt x="5810" y="38583"/>
                    <a:pt x="5816" y="38900"/>
                    <a:pt x="5719" y="39204"/>
                  </a:cubicBezTo>
                  <a:lnTo>
                    <a:pt x="5719" y="39204"/>
                  </a:lnTo>
                  <a:cubicBezTo>
                    <a:pt x="5542" y="39122"/>
                    <a:pt x="5466" y="38969"/>
                    <a:pt x="5389" y="38801"/>
                  </a:cubicBezTo>
                  <a:cubicBezTo>
                    <a:pt x="5279" y="38548"/>
                    <a:pt x="5136" y="38310"/>
                    <a:pt x="4900" y="38169"/>
                  </a:cubicBezTo>
                  <a:cubicBezTo>
                    <a:pt x="4188" y="37726"/>
                    <a:pt x="3840" y="37046"/>
                    <a:pt x="3635" y="36287"/>
                  </a:cubicBezTo>
                  <a:cubicBezTo>
                    <a:pt x="3587" y="36114"/>
                    <a:pt x="3541" y="35956"/>
                    <a:pt x="3429" y="35798"/>
                  </a:cubicBezTo>
                  <a:cubicBezTo>
                    <a:pt x="3256" y="35577"/>
                    <a:pt x="3113" y="35356"/>
                    <a:pt x="2972" y="35118"/>
                  </a:cubicBezTo>
                  <a:cubicBezTo>
                    <a:pt x="2687" y="34629"/>
                    <a:pt x="2561" y="34123"/>
                    <a:pt x="2765" y="33554"/>
                  </a:cubicBezTo>
                  <a:close/>
                  <a:moveTo>
                    <a:pt x="5753" y="39291"/>
                  </a:moveTo>
                  <a:cubicBezTo>
                    <a:pt x="5791" y="39329"/>
                    <a:pt x="5831" y="39373"/>
                    <a:pt x="5863" y="39417"/>
                  </a:cubicBezTo>
                  <a:cubicBezTo>
                    <a:pt x="5832" y="39417"/>
                    <a:pt x="5816" y="39433"/>
                    <a:pt x="5785" y="39448"/>
                  </a:cubicBezTo>
                  <a:lnTo>
                    <a:pt x="5753" y="39291"/>
                  </a:lnTo>
                  <a:close/>
                  <a:moveTo>
                    <a:pt x="61025" y="44231"/>
                  </a:moveTo>
                  <a:cubicBezTo>
                    <a:pt x="61028" y="44421"/>
                    <a:pt x="60976" y="44590"/>
                    <a:pt x="60850" y="44727"/>
                  </a:cubicBezTo>
                  <a:lnTo>
                    <a:pt x="60850" y="44727"/>
                  </a:lnTo>
                  <a:cubicBezTo>
                    <a:pt x="60853" y="44539"/>
                    <a:pt x="60875" y="44364"/>
                    <a:pt x="61025" y="44231"/>
                  </a:cubicBezTo>
                  <a:close/>
                  <a:moveTo>
                    <a:pt x="60778" y="44825"/>
                  </a:moveTo>
                  <a:cubicBezTo>
                    <a:pt x="60673" y="45035"/>
                    <a:pt x="60506" y="45173"/>
                    <a:pt x="60278" y="45238"/>
                  </a:cubicBezTo>
                  <a:lnTo>
                    <a:pt x="60278" y="45238"/>
                  </a:lnTo>
                  <a:cubicBezTo>
                    <a:pt x="60400" y="44862"/>
                    <a:pt x="60420" y="44839"/>
                    <a:pt x="60778" y="44825"/>
                  </a:cubicBezTo>
                  <a:close/>
                  <a:moveTo>
                    <a:pt x="60215" y="45338"/>
                  </a:moveTo>
                  <a:lnTo>
                    <a:pt x="60186" y="45486"/>
                  </a:lnTo>
                  <a:cubicBezTo>
                    <a:pt x="60154" y="45471"/>
                    <a:pt x="60138" y="45471"/>
                    <a:pt x="60106" y="45454"/>
                  </a:cubicBezTo>
                  <a:cubicBezTo>
                    <a:pt x="60139" y="45411"/>
                    <a:pt x="60178" y="45376"/>
                    <a:pt x="60215" y="45338"/>
                  </a:cubicBezTo>
                  <a:close/>
                  <a:moveTo>
                    <a:pt x="3161" y="39354"/>
                  </a:moveTo>
                  <a:cubicBezTo>
                    <a:pt x="3319" y="39402"/>
                    <a:pt x="3492" y="39385"/>
                    <a:pt x="3572" y="39465"/>
                  </a:cubicBezTo>
                  <a:cubicBezTo>
                    <a:pt x="3730" y="39623"/>
                    <a:pt x="3872" y="39813"/>
                    <a:pt x="3983" y="40017"/>
                  </a:cubicBezTo>
                  <a:cubicBezTo>
                    <a:pt x="4615" y="41235"/>
                    <a:pt x="5406" y="42341"/>
                    <a:pt x="6322" y="43368"/>
                  </a:cubicBezTo>
                  <a:cubicBezTo>
                    <a:pt x="6480" y="43543"/>
                    <a:pt x="6607" y="43732"/>
                    <a:pt x="6796" y="43859"/>
                  </a:cubicBezTo>
                  <a:cubicBezTo>
                    <a:pt x="7176" y="44127"/>
                    <a:pt x="7460" y="44474"/>
                    <a:pt x="7665" y="44902"/>
                  </a:cubicBezTo>
                  <a:cubicBezTo>
                    <a:pt x="7776" y="45107"/>
                    <a:pt x="7934" y="45265"/>
                    <a:pt x="8139" y="45376"/>
                  </a:cubicBezTo>
                  <a:cubicBezTo>
                    <a:pt x="8472" y="45566"/>
                    <a:pt x="8503" y="45882"/>
                    <a:pt x="8487" y="46213"/>
                  </a:cubicBezTo>
                  <a:cubicBezTo>
                    <a:pt x="8487" y="46417"/>
                    <a:pt x="8286" y="46581"/>
                    <a:pt x="8082" y="46581"/>
                  </a:cubicBezTo>
                  <a:cubicBezTo>
                    <a:pt x="8064" y="46581"/>
                    <a:pt x="8047" y="46580"/>
                    <a:pt x="8029" y="46577"/>
                  </a:cubicBezTo>
                  <a:cubicBezTo>
                    <a:pt x="7222" y="46434"/>
                    <a:pt x="6575" y="45992"/>
                    <a:pt x="6101" y="45344"/>
                  </a:cubicBezTo>
                  <a:cubicBezTo>
                    <a:pt x="5026" y="43874"/>
                    <a:pt x="3920" y="42420"/>
                    <a:pt x="3193" y="40729"/>
                  </a:cubicBezTo>
                  <a:cubicBezTo>
                    <a:pt x="3035" y="40397"/>
                    <a:pt x="2892" y="40065"/>
                    <a:pt x="2955" y="39686"/>
                  </a:cubicBezTo>
                  <a:cubicBezTo>
                    <a:pt x="2987" y="39575"/>
                    <a:pt x="3082" y="39465"/>
                    <a:pt x="3161" y="39354"/>
                  </a:cubicBezTo>
                  <a:close/>
                  <a:moveTo>
                    <a:pt x="57250" y="46904"/>
                  </a:moveTo>
                  <a:cubicBezTo>
                    <a:pt x="57283" y="46904"/>
                    <a:pt x="57328" y="46928"/>
                    <a:pt x="57341" y="46940"/>
                  </a:cubicBezTo>
                  <a:cubicBezTo>
                    <a:pt x="57373" y="46972"/>
                    <a:pt x="57388" y="47020"/>
                    <a:pt x="57436" y="47083"/>
                  </a:cubicBezTo>
                  <a:cubicBezTo>
                    <a:pt x="57404" y="47193"/>
                    <a:pt x="57404" y="47351"/>
                    <a:pt x="57325" y="47431"/>
                  </a:cubicBezTo>
                  <a:cubicBezTo>
                    <a:pt x="57151" y="47557"/>
                    <a:pt x="56945" y="47635"/>
                    <a:pt x="56850" y="47873"/>
                  </a:cubicBezTo>
                  <a:cubicBezTo>
                    <a:pt x="56646" y="48411"/>
                    <a:pt x="56266" y="48790"/>
                    <a:pt x="55649" y="48805"/>
                  </a:cubicBezTo>
                  <a:cubicBezTo>
                    <a:pt x="55396" y="48821"/>
                    <a:pt x="55255" y="49011"/>
                    <a:pt x="55049" y="49106"/>
                  </a:cubicBezTo>
                  <a:cubicBezTo>
                    <a:pt x="55005" y="49122"/>
                    <a:pt x="54961" y="49131"/>
                    <a:pt x="54918" y="49131"/>
                  </a:cubicBezTo>
                  <a:cubicBezTo>
                    <a:pt x="54837" y="49131"/>
                    <a:pt x="54758" y="49099"/>
                    <a:pt x="54686" y="49026"/>
                  </a:cubicBezTo>
                  <a:cubicBezTo>
                    <a:pt x="54528" y="48885"/>
                    <a:pt x="54464" y="48695"/>
                    <a:pt x="54543" y="48552"/>
                  </a:cubicBezTo>
                  <a:cubicBezTo>
                    <a:pt x="54686" y="48268"/>
                    <a:pt x="54875" y="48015"/>
                    <a:pt x="55143" y="47842"/>
                  </a:cubicBezTo>
                  <a:cubicBezTo>
                    <a:pt x="55792" y="47414"/>
                    <a:pt x="56503" y="47130"/>
                    <a:pt x="57230" y="46908"/>
                  </a:cubicBezTo>
                  <a:cubicBezTo>
                    <a:pt x="57236" y="46906"/>
                    <a:pt x="57242" y="46904"/>
                    <a:pt x="57250" y="46904"/>
                  </a:cubicBezTo>
                  <a:close/>
                  <a:moveTo>
                    <a:pt x="52771" y="55393"/>
                  </a:moveTo>
                  <a:cubicBezTo>
                    <a:pt x="52841" y="55393"/>
                    <a:pt x="52949" y="55434"/>
                    <a:pt x="52962" y="55475"/>
                  </a:cubicBezTo>
                  <a:cubicBezTo>
                    <a:pt x="53010" y="55586"/>
                    <a:pt x="53057" y="55776"/>
                    <a:pt x="52994" y="55839"/>
                  </a:cubicBezTo>
                  <a:cubicBezTo>
                    <a:pt x="52741" y="56075"/>
                    <a:pt x="52441" y="56281"/>
                    <a:pt x="52157" y="56471"/>
                  </a:cubicBezTo>
                  <a:cubicBezTo>
                    <a:pt x="52046" y="56550"/>
                    <a:pt x="51904" y="56534"/>
                    <a:pt x="51793" y="56566"/>
                  </a:cubicBezTo>
                  <a:cubicBezTo>
                    <a:pt x="51730" y="56534"/>
                    <a:pt x="51683" y="56534"/>
                    <a:pt x="51651" y="56503"/>
                  </a:cubicBezTo>
                  <a:cubicBezTo>
                    <a:pt x="51635" y="56486"/>
                    <a:pt x="51635" y="56455"/>
                    <a:pt x="51620" y="56423"/>
                  </a:cubicBezTo>
                  <a:cubicBezTo>
                    <a:pt x="51982" y="56281"/>
                    <a:pt x="52062" y="55886"/>
                    <a:pt x="52283" y="55633"/>
                  </a:cubicBezTo>
                  <a:cubicBezTo>
                    <a:pt x="52393" y="55523"/>
                    <a:pt x="52583" y="55460"/>
                    <a:pt x="52741" y="55396"/>
                  </a:cubicBezTo>
                  <a:cubicBezTo>
                    <a:pt x="52750" y="55394"/>
                    <a:pt x="52760" y="55393"/>
                    <a:pt x="52771" y="55393"/>
                  </a:cubicBezTo>
                  <a:close/>
                  <a:moveTo>
                    <a:pt x="50154" y="56797"/>
                  </a:moveTo>
                  <a:cubicBezTo>
                    <a:pt x="50173" y="56797"/>
                    <a:pt x="50193" y="56804"/>
                    <a:pt x="50212" y="56819"/>
                  </a:cubicBezTo>
                  <a:cubicBezTo>
                    <a:pt x="50244" y="56819"/>
                    <a:pt x="50244" y="56882"/>
                    <a:pt x="50244" y="56914"/>
                  </a:cubicBezTo>
                  <a:cubicBezTo>
                    <a:pt x="50234" y="56986"/>
                    <a:pt x="50203" y="57024"/>
                    <a:pt x="50161" y="57024"/>
                  </a:cubicBezTo>
                  <a:cubicBezTo>
                    <a:pt x="50139" y="57024"/>
                    <a:pt x="50113" y="57014"/>
                    <a:pt x="50086" y="56992"/>
                  </a:cubicBezTo>
                  <a:cubicBezTo>
                    <a:pt x="50054" y="56977"/>
                    <a:pt x="50054" y="56929"/>
                    <a:pt x="50054" y="56897"/>
                  </a:cubicBezTo>
                  <a:cubicBezTo>
                    <a:pt x="50076" y="56832"/>
                    <a:pt x="50113" y="56797"/>
                    <a:pt x="50154" y="56797"/>
                  </a:cubicBezTo>
                  <a:close/>
                  <a:moveTo>
                    <a:pt x="51129" y="57687"/>
                  </a:moveTo>
                  <a:cubicBezTo>
                    <a:pt x="51105" y="57703"/>
                    <a:pt x="51082" y="57719"/>
                    <a:pt x="51058" y="57736"/>
                  </a:cubicBezTo>
                  <a:lnTo>
                    <a:pt x="51058" y="57736"/>
                  </a:lnTo>
                  <a:cubicBezTo>
                    <a:pt x="51092" y="57730"/>
                    <a:pt x="51126" y="57725"/>
                    <a:pt x="51161" y="57719"/>
                  </a:cubicBezTo>
                  <a:lnTo>
                    <a:pt x="51129" y="57687"/>
                  </a:lnTo>
                  <a:close/>
                  <a:moveTo>
                    <a:pt x="29539" y="1"/>
                  </a:moveTo>
                  <a:cubicBezTo>
                    <a:pt x="29456" y="1"/>
                    <a:pt x="29374" y="9"/>
                    <a:pt x="29303" y="31"/>
                  </a:cubicBezTo>
                  <a:cubicBezTo>
                    <a:pt x="28989" y="123"/>
                    <a:pt x="28669" y="135"/>
                    <a:pt x="28350" y="135"/>
                  </a:cubicBezTo>
                  <a:cubicBezTo>
                    <a:pt x="28243" y="135"/>
                    <a:pt x="28137" y="133"/>
                    <a:pt x="28030" y="133"/>
                  </a:cubicBezTo>
                  <a:cubicBezTo>
                    <a:pt x="27911" y="133"/>
                    <a:pt x="27792" y="135"/>
                    <a:pt x="27674" y="142"/>
                  </a:cubicBezTo>
                  <a:cubicBezTo>
                    <a:pt x="27297" y="164"/>
                    <a:pt x="26929" y="240"/>
                    <a:pt x="26551" y="240"/>
                  </a:cubicBezTo>
                  <a:cubicBezTo>
                    <a:pt x="26390" y="240"/>
                    <a:pt x="26228" y="226"/>
                    <a:pt x="26062" y="189"/>
                  </a:cubicBezTo>
                  <a:cubicBezTo>
                    <a:pt x="25968" y="167"/>
                    <a:pt x="25871" y="158"/>
                    <a:pt x="25773" y="158"/>
                  </a:cubicBezTo>
                  <a:cubicBezTo>
                    <a:pt x="25511" y="158"/>
                    <a:pt x="25241" y="227"/>
                    <a:pt x="24987" y="332"/>
                  </a:cubicBezTo>
                  <a:cubicBezTo>
                    <a:pt x="24403" y="568"/>
                    <a:pt x="23803" y="789"/>
                    <a:pt x="23186" y="979"/>
                  </a:cubicBezTo>
                  <a:cubicBezTo>
                    <a:pt x="22585" y="1169"/>
                    <a:pt x="21984" y="1375"/>
                    <a:pt x="21463" y="1754"/>
                  </a:cubicBezTo>
                  <a:cubicBezTo>
                    <a:pt x="21289" y="1896"/>
                    <a:pt x="21053" y="1944"/>
                    <a:pt x="20831" y="2007"/>
                  </a:cubicBezTo>
                  <a:cubicBezTo>
                    <a:pt x="20362" y="2147"/>
                    <a:pt x="19862" y="2227"/>
                    <a:pt x="19484" y="2580"/>
                  </a:cubicBezTo>
                  <a:lnTo>
                    <a:pt x="19484" y="2580"/>
                  </a:lnTo>
                  <a:cubicBezTo>
                    <a:pt x="19024" y="2682"/>
                    <a:pt x="18655" y="3045"/>
                    <a:pt x="18166" y="3045"/>
                  </a:cubicBezTo>
                  <a:cubicBezTo>
                    <a:pt x="18093" y="3045"/>
                    <a:pt x="18017" y="3036"/>
                    <a:pt x="17938" y="3018"/>
                  </a:cubicBezTo>
                  <a:cubicBezTo>
                    <a:pt x="17670" y="3176"/>
                    <a:pt x="17386" y="3318"/>
                    <a:pt x="17243" y="3634"/>
                  </a:cubicBezTo>
                  <a:cubicBezTo>
                    <a:pt x="17164" y="3824"/>
                    <a:pt x="16990" y="3935"/>
                    <a:pt x="16800" y="3950"/>
                  </a:cubicBezTo>
                  <a:cubicBezTo>
                    <a:pt x="16279" y="3982"/>
                    <a:pt x="15837" y="4188"/>
                    <a:pt x="15409" y="4456"/>
                  </a:cubicBezTo>
                  <a:cubicBezTo>
                    <a:pt x="15142" y="4619"/>
                    <a:pt x="14874" y="4748"/>
                    <a:pt x="14575" y="4748"/>
                  </a:cubicBezTo>
                  <a:cubicBezTo>
                    <a:pt x="14468" y="4748"/>
                    <a:pt x="14357" y="4731"/>
                    <a:pt x="14240" y="4694"/>
                  </a:cubicBezTo>
                  <a:cubicBezTo>
                    <a:pt x="14211" y="4681"/>
                    <a:pt x="14180" y="4676"/>
                    <a:pt x="14146" y="4676"/>
                  </a:cubicBezTo>
                  <a:cubicBezTo>
                    <a:pt x="14050" y="4676"/>
                    <a:pt x="13939" y="4717"/>
                    <a:pt x="13845" y="4740"/>
                  </a:cubicBezTo>
                  <a:cubicBezTo>
                    <a:pt x="13150" y="4962"/>
                    <a:pt x="12438" y="5168"/>
                    <a:pt x="11759" y="5421"/>
                  </a:cubicBezTo>
                  <a:cubicBezTo>
                    <a:pt x="11332" y="5579"/>
                    <a:pt x="10937" y="5800"/>
                    <a:pt x="10526" y="6021"/>
                  </a:cubicBezTo>
                  <a:cubicBezTo>
                    <a:pt x="9641" y="6511"/>
                    <a:pt x="8883" y="7159"/>
                    <a:pt x="8061" y="7743"/>
                  </a:cubicBezTo>
                  <a:cubicBezTo>
                    <a:pt x="7602" y="8060"/>
                    <a:pt x="7239" y="8455"/>
                    <a:pt x="6938" y="8929"/>
                  </a:cubicBezTo>
                  <a:cubicBezTo>
                    <a:pt x="6559" y="9562"/>
                    <a:pt x="6133" y="10146"/>
                    <a:pt x="5658" y="10715"/>
                  </a:cubicBezTo>
                  <a:cubicBezTo>
                    <a:pt x="5263" y="11157"/>
                    <a:pt x="4947" y="11663"/>
                    <a:pt x="4567" y="12137"/>
                  </a:cubicBezTo>
                  <a:cubicBezTo>
                    <a:pt x="4299" y="12470"/>
                    <a:pt x="4156" y="12849"/>
                    <a:pt x="4125" y="13260"/>
                  </a:cubicBezTo>
                  <a:cubicBezTo>
                    <a:pt x="4109" y="13560"/>
                    <a:pt x="4061" y="13797"/>
                    <a:pt x="3825" y="13987"/>
                  </a:cubicBezTo>
                  <a:cubicBezTo>
                    <a:pt x="3556" y="14208"/>
                    <a:pt x="3762" y="14634"/>
                    <a:pt x="3429" y="14841"/>
                  </a:cubicBezTo>
                  <a:cubicBezTo>
                    <a:pt x="3334" y="14887"/>
                    <a:pt x="3303" y="15077"/>
                    <a:pt x="3288" y="15203"/>
                  </a:cubicBezTo>
                  <a:cubicBezTo>
                    <a:pt x="3256" y="15441"/>
                    <a:pt x="3176" y="15646"/>
                    <a:pt x="3082" y="15852"/>
                  </a:cubicBezTo>
                  <a:cubicBezTo>
                    <a:pt x="2923" y="16183"/>
                    <a:pt x="2797" y="16531"/>
                    <a:pt x="2687" y="16879"/>
                  </a:cubicBezTo>
                  <a:cubicBezTo>
                    <a:pt x="2497" y="17385"/>
                    <a:pt x="2339" y="17922"/>
                    <a:pt x="2181" y="18444"/>
                  </a:cubicBezTo>
                  <a:cubicBezTo>
                    <a:pt x="2038" y="18965"/>
                    <a:pt x="1928" y="19502"/>
                    <a:pt x="1802" y="20025"/>
                  </a:cubicBezTo>
                  <a:cubicBezTo>
                    <a:pt x="1808" y="20019"/>
                    <a:pt x="1814" y="20014"/>
                    <a:pt x="1821" y="20009"/>
                  </a:cubicBezTo>
                  <a:lnTo>
                    <a:pt x="1821" y="20009"/>
                  </a:lnTo>
                  <a:cubicBezTo>
                    <a:pt x="1760" y="20082"/>
                    <a:pt x="1690" y="20156"/>
                    <a:pt x="1676" y="20229"/>
                  </a:cubicBezTo>
                  <a:cubicBezTo>
                    <a:pt x="1644" y="20672"/>
                    <a:pt x="1596" y="21115"/>
                    <a:pt x="1722" y="21574"/>
                  </a:cubicBezTo>
                  <a:cubicBezTo>
                    <a:pt x="1865" y="22063"/>
                    <a:pt x="1786" y="22537"/>
                    <a:pt x="1438" y="22964"/>
                  </a:cubicBezTo>
                  <a:cubicBezTo>
                    <a:pt x="601" y="23991"/>
                    <a:pt x="395" y="24908"/>
                    <a:pt x="616" y="26157"/>
                  </a:cubicBezTo>
                  <a:cubicBezTo>
                    <a:pt x="774" y="26947"/>
                    <a:pt x="711" y="27706"/>
                    <a:pt x="205" y="28370"/>
                  </a:cubicBezTo>
                  <a:cubicBezTo>
                    <a:pt x="47" y="28559"/>
                    <a:pt x="32" y="28781"/>
                    <a:pt x="32" y="29017"/>
                  </a:cubicBezTo>
                  <a:cubicBezTo>
                    <a:pt x="15" y="29792"/>
                    <a:pt x="0" y="30566"/>
                    <a:pt x="0" y="31356"/>
                  </a:cubicBezTo>
                  <a:cubicBezTo>
                    <a:pt x="0" y="31531"/>
                    <a:pt x="47" y="31720"/>
                    <a:pt x="110" y="31878"/>
                  </a:cubicBezTo>
                  <a:cubicBezTo>
                    <a:pt x="331" y="32353"/>
                    <a:pt x="395" y="32842"/>
                    <a:pt x="316" y="33348"/>
                  </a:cubicBezTo>
                  <a:cubicBezTo>
                    <a:pt x="285" y="33664"/>
                    <a:pt x="300" y="33996"/>
                    <a:pt x="300" y="34312"/>
                  </a:cubicBezTo>
                  <a:cubicBezTo>
                    <a:pt x="300" y="34597"/>
                    <a:pt x="331" y="34897"/>
                    <a:pt x="521" y="35103"/>
                  </a:cubicBezTo>
                  <a:cubicBezTo>
                    <a:pt x="790" y="35387"/>
                    <a:pt x="854" y="35735"/>
                    <a:pt x="980" y="36066"/>
                  </a:cubicBezTo>
                  <a:cubicBezTo>
                    <a:pt x="1057" y="36298"/>
                    <a:pt x="1207" y="36456"/>
                    <a:pt x="1440" y="36456"/>
                  </a:cubicBezTo>
                  <a:cubicBezTo>
                    <a:pt x="1493" y="36456"/>
                    <a:pt x="1550" y="36448"/>
                    <a:pt x="1612" y="36430"/>
                  </a:cubicBezTo>
                  <a:cubicBezTo>
                    <a:pt x="1642" y="36424"/>
                    <a:pt x="1670" y="36421"/>
                    <a:pt x="1697" y="36421"/>
                  </a:cubicBezTo>
                  <a:cubicBezTo>
                    <a:pt x="1874" y="36421"/>
                    <a:pt x="1998" y="36548"/>
                    <a:pt x="2038" y="36698"/>
                  </a:cubicBezTo>
                  <a:cubicBezTo>
                    <a:pt x="2181" y="37267"/>
                    <a:pt x="2434" y="37821"/>
                    <a:pt x="2371" y="38437"/>
                  </a:cubicBezTo>
                  <a:cubicBezTo>
                    <a:pt x="2371" y="38485"/>
                    <a:pt x="2291" y="38548"/>
                    <a:pt x="2228" y="38595"/>
                  </a:cubicBezTo>
                  <a:cubicBezTo>
                    <a:pt x="2226" y="38597"/>
                    <a:pt x="2223" y="38598"/>
                    <a:pt x="2218" y="38598"/>
                  </a:cubicBezTo>
                  <a:cubicBezTo>
                    <a:pt x="2192" y="38598"/>
                    <a:pt x="2131" y="38559"/>
                    <a:pt x="2118" y="38532"/>
                  </a:cubicBezTo>
                  <a:cubicBezTo>
                    <a:pt x="1897" y="38137"/>
                    <a:pt x="1691" y="37726"/>
                    <a:pt x="1486" y="37315"/>
                  </a:cubicBezTo>
                  <a:cubicBezTo>
                    <a:pt x="1466" y="37277"/>
                    <a:pt x="1416" y="37259"/>
                    <a:pt x="1357" y="37259"/>
                  </a:cubicBezTo>
                  <a:cubicBezTo>
                    <a:pt x="1272" y="37259"/>
                    <a:pt x="1169" y="37297"/>
                    <a:pt x="1122" y="37362"/>
                  </a:cubicBezTo>
                  <a:cubicBezTo>
                    <a:pt x="995" y="37537"/>
                    <a:pt x="837" y="37741"/>
                    <a:pt x="885" y="37979"/>
                  </a:cubicBezTo>
                  <a:cubicBezTo>
                    <a:pt x="980" y="38517"/>
                    <a:pt x="1043" y="39086"/>
                    <a:pt x="1265" y="39575"/>
                  </a:cubicBezTo>
                  <a:cubicBezTo>
                    <a:pt x="1564" y="40239"/>
                    <a:pt x="1928" y="40887"/>
                    <a:pt x="2466" y="41408"/>
                  </a:cubicBezTo>
                  <a:cubicBezTo>
                    <a:pt x="2765" y="41709"/>
                    <a:pt x="2972" y="42040"/>
                    <a:pt x="3098" y="42436"/>
                  </a:cubicBezTo>
                  <a:cubicBezTo>
                    <a:pt x="3145" y="42578"/>
                    <a:pt x="3130" y="42721"/>
                    <a:pt x="3193" y="42831"/>
                  </a:cubicBezTo>
                  <a:cubicBezTo>
                    <a:pt x="3492" y="43353"/>
                    <a:pt x="3809" y="43859"/>
                    <a:pt x="4109" y="44364"/>
                  </a:cubicBezTo>
                  <a:cubicBezTo>
                    <a:pt x="4283" y="44681"/>
                    <a:pt x="4489" y="44997"/>
                    <a:pt x="4630" y="45328"/>
                  </a:cubicBezTo>
                  <a:cubicBezTo>
                    <a:pt x="4963" y="46087"/>
                    <a:pt x="5389" y="46782"/>
                    <a:pt x="5974" y="47383"/>
                  </a:cubicBezTo>
                  <a:cubicBezTo>
                    <a:pt x="6116" y="47509"/>
                    <a:pt x="6196" y="47667"/>
                    <a:pt x="6243" y="47857"/>
                  </a:cubicBezTo>
                  <a:cubicBezTo>
                    <a:pt x="6291" y="48015"/>
                    <a:pt x="6385" y="48189"/>
                    <a:pt x="6495" y="48331"/>
                  </a:cubicBezTo>
                  <a:cubicBezTo>
                    <a:pt x="6954" y="49043"/>
                    <a:pt x="7745" y="49374"/>
                    <a:pt x="8360" y="49911"/>
                  </a:cubicBezTo>
                  <a:cubicBezTo>
                    <a:pt x="9087" y="50101"/>
                    <a:pt x="9625" y="50607"/>
                    <a:pt x="10225" y="51034"/>
                  </a:cubicBezTo>
                  <a:cubicBezTo>
                    <a:pt x="11616" y="51998"/>
                    <a:pt x="12976" y="53009"/>
                    <a:pt x="14478" y="53816"/>
                  </a:cubicBezTo>
                  <a:cubicBezTo>
                    <a:pt x="14714" y="53942"/>
                    <a:pt x="14935" y="54100"/>
                    <a:pt x="15188" y="54242"/>
                  </a:cubicBezTo>
                  <a:cubicBezTo>
                    <a:pt x="15473" y="54400"/>
                    <a:pt x="15694" y="54606"/>
                    <a:pt x="15837" y="54906"/>
                  </a:cubicBezTo>
                  <a:cubicBezTo>
                    <a:pt x="15995" y="55207"/>
                    <a:pt x="16263" y="55365"/>
                    <a:pt x="16595" y="55460"/>
                  </a:cubicBezTo>
                  <a:cubicBezTo>
                    <a:pt x="17211" y="55649"/>
                    <a:pt x="17797" y="55886"/>
                    <a:pt x="18318" y="56297"/>
                  </a:cubicBezTo>
                  <a:cubicBezTo>
                    <a:pt x="18412" y="56376"/>
                    <a:pt x="18539" y="56455"/>
                    <a:pt x="18682" y="56471"/>
                  </a:cubicBezTo>
                  <a:cubicBezTo>
                    <a:pt x="19820" y="56692"/>
                    <a:pt x="20736" y="57451"/>
                    <a:pt x="21843" y="57782"/>
                  </a:cubicBezTo>
                  <a:cubicBezTo>
                    <a:pt x="22001" y="57830"/>
                    <a:pt x="22127" y="58004"/>
                    <a:pt x="22127" y="58210"/>
                  </a:cubicBezTo>
                  <a:cubicBezTo>
                    <a:pt x="22127" y="58288"/>
                    <a:pt x="22159" y="58399"/>
                    <a:pt x="22222" y="58431"/>
                  </a:cubicBezTo>
                  <a:cubicBezTo>
                    <a:pt x="22332" y="58509"/>
                    <a:pt x="22459" y="58573"/>
                    <a:pt x="22585" y="58604"/>
                  </a:cubicBezTo>
                  <a:cubicBezTo>
                    <a:pt x="23312" y="58857"/>
                    <a:pt x="24119" y="58920"/>
                    <a:pt x="24719" y="59521"/>
                  </a:cubicBezTo>
                  <a:cubicBezTo>
                    <a:pt x="24734" y="59537"/>
                    <a:pt x="24798" y="59552"/>
                    <a:pt x="24846" y="59552"/>
                  </a:cubicBezTo>
                  <a:cubicBezTo>
                    <a:pt x="25398" y="59647"/>
                    <a:pt x="25889" y="59885"/>
                    <a:pt x="26363" y="60185"/>
                  </a:cubicBezTo>
                  <a:cubicBezTo>
                    <a:pt x="26553" y="60296"/>
                    <a:pt x="26789" y="60328"/>
                    <a:pt x="27010" y="60374"/>
                  </a:cubicBezTo>
                  <a:cubicBezTo>
                    <a:pt x="27860" y="60553"/>
                    <a:pt x="28695" y="60788"/>
                    <a:pt x="29556" y="60788"/>
                  </a:cubicBezTo>
                  <a:cubicBezTo>
                    <a:pt x="29608" y="60788"/>
                    <a:pt x="29661" y="60787"/>
                    <a:pt x="29714" y="60785"/>
                  </a:cubicBezTo>
                  <a:cubicBezTo>
                    <a:pt x="30256" y="60930"/>
                    <a:pt x="30804" y="60971"/>
                    <a:pt x="31354" y="60971"/>
                  </a:cubicBezTo>
                  <a:cubicBezTo>
                    <a:pt x="31765" y="60971"/>
                    <a:pt x="32178" y="60948"/>
                    <a:pt x="32590" y="60928"/>
                  </a:cubicBezTo>
                  <a:lnTo>
                    <a:pt x="33001" y="60928"/>
                  </a:lnTo>
                  <a:cubicBezTo>
                    <a:pt x="35340" y="60928"/>
                    <a:pt x="37679" y="60928"/>
                    <a:pt x="40019" y="60912"/>
                  </a:cubicBezTo>
                  <a:cubicBezTo>
                    <a:pt x="40420" y="60912"/>
                    <a:pt x="40821" y="60892"/>
                    <a:pt x="41223" y="60892"/>
                  </a:cubicBezTo>
                  <a:cubicBezTo>
                    <a:pt x="41327" y="60892"/>
                    <a:pt x="41432" y="60893"/>
                    <a:pt x="41536" y="60897"/>
                  </a:cubicBezTo>
                  <a:cubicBezTo>
                    <a:pt x="41759" y="60906"/>
                    <a:pt x="41981" y="60911"/>
                    <a:pt x="42203" y="60911"/>
                  </a:cubicBezTo>
                  <a:cubicBezTo>
                    <a:pt x="43493" y="60911"/>
                    <a:pt x="44765" y="60747"/>
                    <a:pt x="45993" y="60343"/>
                  </a:cubicBezTo>
                  <a:cubicBezTo>
                    <a:pt x="46025" y="60233"/>
                    <a:pt x="46088" y="60153"/>
                    <a:pt x="46088" y="60075"/>
                  </a:cubicBezTo>
                  <a:cubicBezTo>
                    <a:pt x="46071" y="59521"/>
                    <a:pt x="46419" y="59221"/>
                    <a:pt x="46878" y="59095"/>
                  </a:cubicBezTo>
                  <a:cubicBezTo>
                    <a:pt x="47462" y="58937"/>
                    <a:pt x="48063" y="58905"/>
                    <a:pt x="48632" y="58747"/>
                  </a:cubicBezTo>
                  <a:cubicBezTo>
                    <a:pt x="49249" y="58557"/>
                    <a:pt x="49818" y="58273"/>
                    <a:pt x="50434" y="58115"/>
                  </a:cubicBezTo>
                  <a:cubicBezTo>
                    <a:pt x="50659" y="58058"/>
                    <a:pt x="50860" y="57876"/>
                    <a:pt x="51058" y="57736"/>
                  </a:cubicBezTo>
                  <a:lnTo>
                    <a:pt x="51058" y="57736"/>
                  </a:lnTo>
                  <a:cubicBezTo>
                    <a:pt x="50793" y="57778"/>
                    <a:pt x="50528" y="57823"/>
                    <a:pt x="50275" y="57894"/>
                  </a:cubicBezTo>
                  <a:cubicBezTo>
                    <a:pt x="50082" y="57929"/>
                    <a:pt x="49889" y="57993"/>
                    <a:pt x="49689" y="57993"/>
                  </a:cubicBezTo>
                  <a:cubicBezTo>
                    <a:pt x="49628" y="57993"/>
                    <a:pt x="49565" y="57987"/>
                    <a:pt x="49502" y="57972"/>
                  </a:cubicBezTo>
                  <a:cubicBezTo>
                    <a:pt x="49485" y="58004"/>
                    <a:pt x="49470" y="58067"/>
                    <a:pt x="49438" y="58083"/>
                  </a:cubicBezTo>
                  <a:cubicBezTo>
                    <a:pt x="48908" y="58361"/>
                    <a:pt x="48167" y="58528"/>
                    <a:pt x="47485" y="58528"/>
                  </a:cubicBezTo>
                  <a:cubicBezTo>
                    <a:pt x="47354" y="58528"/>
                    <a:pt x="47224" y="58522"/>
                    <a:pt x="47099" y="58509"/>
                  </a:cubicBezTo>
                  <a:cubicBezTo>
                    <a:pt x="47068" y="58509"/>
                    <a:pt x="46988" y="58446"/>
                    <a:pt x="47004" y="58446"/>
                  </a:cubicBezTo>
                  <a:cubicBezTo>
                    <a:pt x="47036" y="58368"/>
                    <a:pt x="47068" y="58273"/>
                    <a:pt x="47114" y="58256"/>
                  </a:cubicBezTo>
                  <a:cubicBezTo>
                    <a:pt x="47764" y="58088"/>
                    <a:pt x="48413" y="57952"/>
                    <a:pt x="49079" y="57952"/>
                  </a:cubicBezTo>
                  <a:cubicBezTo>
                    <a:pt x="49224" y="57952"/>
                    <a:pt x="49370" y="57958"/>
                    <a:pt x="49517" y="57972"/>
                  </a:cubicBezTo>
                  <a:cubicBezTo>
                    <a:pt x="49565" y="57909"/>
                    <a:pt x="49596" y="57799"/>
                    <a:pt x="49660" y="57767"/>
                  </a:cubicBezTo>
                  <a:cubicBezTo>
                    <a:pt x="49849" y="57641"/>
                    <a:pt x="50054" y="57514"/>
                    <a:pt x="50275" y="57451"/>
                  </a:cubicBezTo>
                  <a:cubicBezTo>
                    <a:pt x="50718" y="57340"/>
                    <a:pt x="51097" y="57055"/>
                    <a:pt x="51525" y="56929"/>
                  </a:cubicBezTo>
                  <a:cubicBezTo>
                    <a:pt x="51967" y="56802"/>
                    <a:pt x="52425" y="56739"/>
                    <a:pt x="52867" y="56629"/>
                  </a:cubicBezTo>
                  <a:cubicBezTo>
                    <a:pt x="53137" y="56566"/>
                    <a:pt x="53421" y="56518"/>
                    <a:pt x="53658" y="56408"/>
                  </a:cubicBezTo>
                  <a:cubicBezTo>
                    <a:pt x="54117" y="56187"/>
                    <a:pt x="54574" y="55981"/>
                    <a:pt x="55065" y="55871"/>
                  </a:cubicBezTo>
                  <a:cubicBezTo>
                    <a:pt x="55428" y="55791"/>
                    <a:pt x="55744" y="55586"/>
                    <a:pt x="55965" y="55270"/>
                  </a:cubicBezTo>
                  <a:cubicBezTo>
                    <a:pt x="56077" y="55127"/>
                    <a:pt x="56171" y="54969"/>
                    <a:pt x="56298" y="54843"/>
                  </a:cubicBezTo>
                  <a:cubicBezTo>
                    <a:pt x="57151" y="54006"/>
                    <a:pt x="57988" y="53184"/>
                    <a:pt x="58732" y="52251"/>
                  </a:cubicBezTo>
                  <a:cubicBezTo>
                    <a:pt x="59063" y="51840"/>
                    <a:pt x="59474" y="51572"/>
                    <a:pt x="59933" y="51350"/>
                  </a:cubicBezTo>
                  <a:cubicBezTo>
                    <a:pt x="60043" y="51287"/>
                    <a:pt x="60186" y="51207"/>
                    <a:pt x="60249" y="51097"/>
                  </a:cubicBezTo>
                  <a:cubicBezTo>
                    <a:pt x="60580" y="50480"/>
                    <a:pt x="61071" y="50006"/>
                    <a:pt x="61450" y="49437"/>
                  </a:cubicBezTo>
                  <a:cubicBezTo>
                    <a:pt x="62114" y="48489"/>
                    <a:pt x="62651" y="47477"/>
                    <a:pt x="62477" y="46245"/>
                  </a:cubicBezTo>
                  <a:cubicBezTo>
                    <a:pt x="62414" y="45755"/>
                    <a:pt x="62477" y="45250"/>
                    <a:pt x="62620" y="44744"/>
                  </a:cubicBezTo>
                  <a:cubicBezTo>
                    <a:pt x="62698" y="44491"/>
                    <a:pt x="62715" y="44206"/>
                    <a:pt x="62778" y="43937"/>
                  </a:cubicBezTo>
                  <a:cubicBezTo>
                    <a:pt x="62809" y="43764"/>
                    <a:pt x="62809" y="43558"/>
                    <a:pt x="62888" y="43416"/>
                  </a:cubicBezTo>
                  <a:cubicBezTo>
                    <a:pt x="63284" y="42816"/>
                    <a:pt x="63315" y="42104"/>
                    <a:pt x="63583" y="41471"/>
                  </a:cubicBezTo>
                  <a:cubicBezTo>
                    <a:pt x="63773" y="40997"/>
                    <a:pt x="63789" y="40492"/>
                    <a:pt x="63678" y="39986"/>
                  </a:cubicBezTo>
                  <a:cubicBezTo>
                    <a:pt x="63647" y="39813"/>
                    <a:pt x="63583" y="39606"/>
                    <a:pt x="63647" y="39448"/>
                  </a:cubicBezTo>
                  <a:cubicBezTo>
                    <a:pt x="63789" y="39054"/>
                    <a:pt x="63678" y="38753"/>
                    <a:pt x="63457" y="38422"/>
                  </a:cubicBezTo>
                  <a:cubicBezTo>
                    <a:pt x="63362" y="38279"/>
                    <a:pt x="63347" y="38074"/>
                    <a:pt x="63520" y="37931"/>
                  </a:cubicBezTo>
                  <a:cubicBezTo>
                    <a:pt x="63663" y="37805"/>
                    <a:pt x="63773" y="37663"/>
                    <a:pt x="63789" y="37473"/>
                  </a:cubicBezTo>
                  <a:cubicBezTo>
                    <a:pt x="63789" y="37189"/>
                    <a:pt x="63758" y="36920"/>
                    <a:pt x="63805" y="36652"/>
                  </a:cubicBezTo>
                  <a:cubicBezTo>
                    <a:pt x="63979" y="35592"/>
                    <a:pt x="63947" y="34549"/>
                    <a:pt x="63789" y="33491"/>
                  </a:cubicBezTo>
                  <a:cubicBezTo>
                    <a:pt x="63710" y="33000"/>
                    <a:pt x="63710" y="32494"/>
                    <a:pt x="63899" y="32005"/>
                  </a:cubicBezTo>
                  <a:cubicBezTo>
                    <a:pt x="64042" y="31609"/>
                    <a:pt x="64074" y="31198"/>
                    <a:pt x="64074" y="30787"/>
                  </a:cubicBezTo>
                  <a:cubicBezTo>
                    <a:pt x="64089" y="30092"/>
                    <a:pt x="64057" y="29413"/>
                    <a:pt x="63994" y="28733"/>
                  </a:cubicBezTo>
                  <a:cubicBezTo>
                    <a:pt x="63899" y="27816"/>
                    <a:pt x="63663" y="26916"/>
                    <a:pt x="63726" y="25999"/>
                  </a:cubicBezTo>
                  <a:cubicBezTo>
                    <a:pt x="63789" y="25209"/>
                    <a:pt x="63647" y="24450"/>
                    <a:pt x="63520" y="23675"/>
                  </a:cubicBezTo>
                  <a:cubicBezTo>
                    <a:pt x="63473" y="23407"/>
                    <a:pt x="63410" y="23138"/>
                    <a:pt x="63252" y="22901"/>
                  </a:cubicBezTo>
                  <a:cubicBezTo>
                    <a:pt x="62983" y="22474"/>
                    <a:pt x="62825" y="22000"/>
                    <a:pt x="62698" y="21510"/>
                  </a:cubicBezTo>
                  <a:cubicBezTo>
                    <a:pt x="62667" y="21399"/>
                    <a:pt x="62730" y="21241"/>
                    <a:pt x="62793" y="21131"/>
                  </a:cubicBezTo>
                  <a:cubicBezTo>
                    <a:pt x="63031" y="20767"/>
                    <a:pt x="63046" y="20767"/>
                    <a:pt x="62983" y="20594"/>
                  </a:cubicBezTo>
                  <a:cubicBezTo>
                    <a:pt x="62635" y="19803"/>
                    <a:pt x="62462" y="18933"/>
                    <a:pt x="62256" y="18096"/>
                  </a:cubicBezTo>
                  <a:cubicBezTo>
                    <a:pt x="62129" y="17574"/>
                    <a:pt x="61813" y="16895"/>
                    <a:pt x="61482" y="16516"/>
                  </a:cubicBezTo>
                  <a:cubicBezTo>
                    <a:pt x="61324" y="16341"/>
                    <a:pt x="61197" y="16152"/>
                    <a:pt x="61071" y="15947"/>
                  </a:cubicBezTo>
                  <a:cubicBezTo>
                    <a:pt x="60928" y="15726"/>
                    <a:pt x="60818" y="15456"/>
                    <a:pt x="60644" y="15251"/>
                  </a:cubicBezTo>
                  <a:cubicBezTo>
                    <a:pt x="59996" y="14493"/>
                    <a:pt x="59379" y="13686"/>
                    <a:pt x="58700" y="12959"/>
                  </a:cubicBezTo>
                  <a:cubicBezTo>
                    <a:pt x="58494" y="12738"/>
                    <a:pt x="58589" y="12548"/>
                    <a:pt x="58669" y="12295"/>
                  </a:cubicBezTo>
                  <a:cubicBezTo>
                    <a:pt x="57246" y="11016"/>
                    <a:pt x="55997" y="9545"/>
                    <a:pt x="54827" y="7996"/>
                  </a:cubicBezTo>
                  <a:lnTo>
                    <a:pt x="53990" y="7996"/>
                  </a:lnTo>
                  <a:cubicBezTo>
                    <a:pt x="53626" y="7996"/>
                    <a:pt x="53436" y="8234"/>
                    <a:pt x="53278" y="8582"/>
                  </a:cubicBezTo>
                  <a:cubicBezTo>
                    <a:pt x="52979" y="8565"/>
                    <a:pt x="52663" y="8550"/>
                    <a:pt x="52362" y="8519"/>
                  </a:cubicBezTo>
                  <a:cubicBezTo>
                    <a:pt x="52283" y="8502"/>
                    <a:pt x="52188" y="8424"/>
                    <a:pt x="52172" y="8344"/>
                  </a:cubicBezTo>
                  <a:cubicBezTo>
                    <a:pt x="52140" y="8281"/>
                    <a:pt x="52188" y="8154"/>
                    <a:pt x="52235" y="8108"/>
                  </a:cubicBezTo>
                  <a:cubicBezTo>
                    <a:pt x="52393" y="7918"/>
                    <a:pt x="52599" y="7838"/>
                    <a:pt x="52836" y="7838"/>
                  </a:cubicBezTo>
                  <a:cubicBezTo>
                    <a:pt x="53137" y="7838"/>
                    <a:pt x="53342" y="7633"/>
                    <a:pt x="53548" y="7459"/>
                  </a:cubicBezTo>
                  <a:cubicBezTo>
                    <a:pt x="53658" y="7349"/>
                    <a:pt x="53626" y="7001"/>
                    <a:pt x="53500" y="6953"/>
                  </a:cubicBezTo>
                  <a:cubicBezTo>
                    <a:pt x="53247" y="6875"/>
                    <a:pt x="52994" y="6764"/>
                    <a:pt x="52726" y="6732"/>
                  </a:cubicBezTo>
                  <a:cubicBezTo>
                    <a:pt x="52591" y="6709"/>
                    <a:pt x="52453" y="6705"/>
                    <a:pt x="52314" y="6705"/>
                  </a:cubicBezTo>
                  <a:cubicBezTo>
                    <a:pt x="52248" y="6705"/>
                    <a:pt x="52182" y="6706"/>
                    <a:pt x="52116" y="6706"/>
                  </a:cubicBezTo>
                  <a:cubicBezTo>
                    <a:pt x="52045" y="6706"/>
                    <a:pt x="51974" y="6705"/>
                    <a:pt x="51904" y="6700"/>
                  </a:cubicBezTo>
                  <a:cubicBezTo>
                    <a:pt x="51588" y="6700"/>
                    <a:pt x="51493" y="6622"/>
                    <a:pt x="51445" y="6321"/>
                  </a:cubicBezTo>
                  <a:cubicBezTo>
                    <a:pt x="51350" y="5720"/>
                    <a:pt x="51240" y="5562"/>
                    <a:pt x="50766" y="5484"/>
                  </a:cubicBezTo>
                  <a:cubicBezTo>
                    <a:pt x="50402" y="5404"/>
                    <a:pt x="50054" y="5358"/>
                    <a:pt x="49691" y="5278"/>
                  </a:cubicBezTo>
                  <a:cubicBezTo>
                    <a:pt x="49183" y="5155"/>
                    <a:pt x="48795" y="4912"/>
                    <a:pt x="48454" y="4549"/>
                  </a:cubicBezTo>
                  <a:lnTo>
                    <a:pt x="48454" y="4549"/>
                  </a:lnTo>
                  <a:cubicBezTo>
                    <a:pt x="48456" y="4549"/>
                    <a:pt x="48457" y="4550"/>
                    <a:pt x="48459" y="4551"/>
                  </a:cubicBezTo>
                  <a:lnTo>
                    <a:pt x="48427" y="4519"/>
                  </a:lnTo>
                  <a:lnTo>
                    <a:pt x="48427" y="4519"/>
                  </a:lnTo>
                  <a:cubicBezTo>
                    <a:pt x="48436" y="4529"/>
                    <a:pt x="48445" y="4539"/>
                    <a:pt x="48454" y="4549"/>
                  </a:cubicBezTo>
                  <a:lnTo>
                    <a:pt x="48454" y="4549"/>
                  </a:lnTo>
                  <a:cubicBezTo>
                    <a:pt x="48046" y="4343"/>
                    <a:pt x="47793" y="3935"/>
                    <a:pt x="47352" y="3777"/>
                  </a:cubicBezTo>
                  <a:cubicBezTo>
                    <a:pt x="46878" y="3619"/>
                    <a:pt x="46404" y="3461"/>
                    <a:pt x="45945" y="3271"/>
                  </a:cubicBezTo>
                  <a:cubicBezTo>
                    <a:pt x="45487" y="3082"/>
                    <a:pt x="45045" y="2844"/>
                    <a:pt x="44570" y="2654"/>
                  </a:cubicBezTo>
                  <a:cubicBezTo>
                    <a:pt x="44238" y="2513"/>
                    <a:pt x="43890" y="2386"/>
                    <a:pt x="43542" y="2275"/>
                  </a:cubicBezTo>
                  <a:cubicBezTo>
                    <a:pt x="43176" y="2153"/>
                    <a:pt x="42814" y="2084"/>
                    <a:pt x="42447" y="2084"/>
                  </a:cubicBezTo>
                  <a:cubicBezTo>
                    <a:pt x="42149" y="2084"/>
                    <a:pt x="41847" y="2129"/>
                    <a:pt x="41536" y="2228"/>
                  </a:cubicBezTo>
                  <a:cubicBezTo>
                    <a:pt x="41062" y="2370"/>
                    <a:pt x="40603" y="2576"/>
                    <a:pt x="40145" y="2765"/>
                  </a:cubicBezTo>
                  <a:cubicBezTo>
                    <a:pt x="40115" y="2778"/>
                    <a:pt x="40088" y="2783"/>
                    <a:pt x="40064" y="2783"/>
                  </a:cubicBezTo>
                  <a:cubicBezTo>
                    <a:pt x="39965" y="2783"/>
                    <a:pt x="39924" y="2684"/>
                    <a:pt x="39924" y="2544"/>
                  </a:cubicBezTo>
                  <a:cubicBezTo>
                    <a:pt x="39924" y="2386"/>
                    <a:pt x="39781" y="2323"/>
                    <a:pt x="39639" y="2323"/>
                  </a:cubicBezTo>
                  <a:cubicBezTo>
                    <a:pt x="39513" y="2338"/>
                    <a:pt x="39370" y="2355"/>
                    <a:pt x="39244" y="2418"/>
                  </a:cubicBezTo>
                  <a:cubicBezTo>
                    <a:pt x="39017" y="2521"/>
                    <a:pt x="38798" y="2570"/>
                    <a:pt x="38568" y="2570"/>
                  </a:cubicBezTo>
                  <a:cubicBezTo>
                    <a:pt x="38445" y="2570"/>
                    <a:pt x="38318" y="2556"/>
                    <a:pt x="38185" y="2528"/>
                  </a:cubicBezTo>
                  <a:cubicBezTo>
                    <a:pt x="37521" y="2401"/>
                    <a:pt x="36858" y="2212"/>
                    <a:pt x="36162" y="2212"/>
                  </a:cubicBezTo>
                  <a:cubicBezTo>
                    <a:pt x="35893" y="2212"/>
                    <a:pt x="35640" y="2102"/>
                    <a:pt x="35372" y="2022"/>
                  </a:cubicBezTo>
                  <a:cubicBezTo>
                    <a:pt x="35340" y="2007"/>
                    <a:pt x="35324" y="1832"/>
                    <a:pt x="35355" y="1801"/>
                  </a:cubicBezTo>
                  <a:cubicBezTo>
                    <a:pt x="35607" y="1612"/>
                    <a:pt x="35483" y="1408"/>
                    <a:pt x="35405" y="1203"/>
                  </a:cubicBezTo>
                  <a:lnTo>
                    <a:pt x="35405" y="1203"/>
                  </a:lnTo>
                  <a:cubicBezTo>
                    <a:pt x="35344" y="1146"/>
                    <a:pt x="35274" y="1100"/>
                    <a:pt x="35229" y="1027"/>
                  </a:cubicBezTo>
                  <a:cubicBezTo>
                    <a:pt x="35103" y="852"/>
                    <a:pt x="35103" y="806"/>
                    <a:pt x="35309" y="742"/>
                  </a:cubicBezTo>
                  <a:cubicBezTo>
                    <a:pt x="35545" y="648"/>
                    <a:pt x="35545" y="648"/>
                    <a:pt x="35625" y="473"/>
                  </a:cubicBezTo>
                  <a:cubicBezTo>
                    <a:pt x="34628" y="395"/>
                    <a:pt x="33617" y="300"/>
                    <a:pt x="32622" y="220"/>
                  </a:cubicBezTo>
                  <a:cubicBezTo>
                    <a:pt x="32500" y="210"/>
                    <a:pt x="32379" y="203"/>
                    <a:pt x="32259" y="203"/>
                  </a:cubicBezTo>
                  <a:cubicBezTo>
                    <a:pt x="32017" y="203"/>
                    <a:pt x="31779" y="231"/>
                    <a:pt x="31547" y="315"/>
                  </a:cubicBezTo>
                  <a:cubicBezTo>
                    <a:pt x="31461" y="344"/>
                    <a:pt x="31384" y="356"/>
                    <a:pt x="31308" y="356"/>
                  </a:cubicBezTo>
                  <a:cubicBezTo>
                    <a:pt x="31176" y="356"/>
                    <a:pt x="31050" y="318"/>
                    <a:pt x="30898" y="268"/>
                  </a:cubicBezTo>
                  <a:cubicBezTo>
                    <a:pt x="30567" y="142"/>
                    <a:pt x="30203" y="94"/>
                    <a:pt x="29840" y="31"/>
                  </a:cubicBezTo>
                  <a:cubicBezTo>
                    <a:pt x="29745" y="13"/>
                    <a:pt x="29640" y="1"/>
                    <a:pt x="295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8"/>
            <p:cNvSpPr/>
            <p:nvPr/>
          </p:nvSpPr>
          <p:spPr>
            <a:xfrm>
              <a:off x="6362739" y="4584260"/>
              <a:ext cx="121341" cy="16450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1" name="Google Shape;191;p28"/>
          <p:cNvPicPr preferRelativeResize="0"/>
          <p:nvPr/>
        </p:nvPicPr>
        <p:blipFill rotWithShape="1">
          <a:blip r:embed="rId3">
            <a:alphaModFix/>
          </a:blip>
          <a:srcRect b="4333" l="45049" r="6009" t="0"/>
          <a:stretch/>
        </p:blipFill>
        <p:spPr>
          <a:xfrm>
            <a:off x="0" y="0"/>
            <a:ext cx="3948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grpSp>
        <p:nvGrpSpPr>
          <p:cNvPr id="308" name="Google Shape;308;p37"/>
          <p:cNvGrpSpPr/>
          <p:nvPr/>
        </p:nvGrpSpPr>
        <p:grpSpPr>
          <a:xfrm>
            <a:off x="4228303" y="3815035"/>
            <a:ext cx="457453" cy="449325"/>
            <a:chOff x="-20199150" y="3317850"/>
            <a:chExt cx="309550" cy="304050"/>
          </a:xfrm>
        </p:grpSpPr>
        <p:sp>
          <p:nvSpPr>
            <p:cNvPr id="309" name="Google Shape;309;p3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37"/>
          <p:cNvSpPr txBox="1"/>
          <p:nvPr/>
        </p:nvSpPr>
        <p:spPr>
          <a:xfrm>
            <a:off x="232650" y="385650"/>
            <a:ext cx="8678700" cy="4372200"/>
          </a:xfrm>
          <a:prstGeom prst="rect">
            <a:avLst/>
          </a:prstGeom>
          <a:noFill/>
          <a:ln>
            <a:noFill/>
          </a:ln>
        </p:spPr>
        <p:txBody>
          <a:bodyPr anchorCtr="0" anchor="t" bIns="91425" lIns="91425" spcFirstLastPara="1" rIns="91425" wrap="square" tIns="91425">
            <a:noAutofit/>
          </a:bodyPr>
          <a:lstStyle/>
          <a:p>
            <a:pPr indent="0" lvl="0" marL="0" rtl="0" algn="just">
              <a:lnSpc>
                <a:spcPct val="140016"/>
              </a:lnSpc>
              <a:spcBef>
                <a:spcPts val="0"/>
              </a:spcBef>
              <a:spcAft>
                <a:spcPts val="0"/>
              </a:spcAft>
              <a:buClr>
                <a:schemeClr val="dk1"/>
              </a:buClr>
              <a:buSzPts val="1100"/>
              <a:buFont typeface="Arial"/>
              <a:buNone/>
            </a:pPr>
            <a:r>
              <a:rPr lang="en" sz="2000">
                <a:solidFill>
                  <a:schemeClr val="dk1"/>
                </a:solidFill>
                <a:latin typeface="Times New Roman"/>
                <a:ea typeface="Times New Roman"/>
                <a:cs typeface="Times New Roman"/>
                <a:sym typeface="Times New Roman"/>
              </a:rPr>
              <a:t>This project attempts to provide  a systematic review of data mining techniques in the context of Digital Agriculture, focusing on crop yield management and monitoring. It delves into the primary categories of data mining techniques used for crop yield monitoring, followed by an exploration of existing research employing data analytics in this domain. Additionally, the paper discusses the far-reaching implications of big data on agriculture, emphasizing its potential to revolutionize traditional farming practices and usher in more sustainable and efficient approaches. In a world where agriculture plays a pivotal role, harnessing the power of data and digital technologies is essential for the future of food production.</a:t>
            </a:r>
            <a:endParaRPr sz="20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8"/>
          <p:cNvSpPr txBox="1"/>
          <p:nvPr>
            <p:ph type="title"/>
          </p:nvPr>
        </p:nvSpPr>
        <p:spPr>
          <a:xfrm>
            <a:off x="4571875" y="1912900"/>
            <a:ext cx="3858900" cy="1348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Literature Survey</a:t>
            </a:r>
            <a:endParaRPr/>
          </a:p>
        </p:txBody>
      </p:sp>
      <p:sp>
        <p:nvSpPr>
          <p:cNvPr id="322" name="Google Shape;322;p38"/>
          <p:cNvSpPr txBox="1"/>
          <p:nvPr>
            <p:ph idx="2" type="title"/>
          </p:nvPr>
        </p:nvSpPr>
        <p:spPr>
          <a:xfrm>
            <a:off x="4572000" y="1143750"/>
            <a:ext cx="3858900" cy="853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04</a:t>
            </a:r>
            <a:endParaRPr/>
          </a:p>
        </p:txBody>
      </p:sp>
      <p:pic>
        <p:nvPicPr>
          <p:cNvPr id="323" name="Google Shape;323;p38"/>
          <p:cNvPicPr preferRelativeResize="0"/>
          <p:nvPr/>
        </p:nvPicPr>
        <p:blipFill rotWithShape="1">
          <a:blip r:embed="rId3">
            <a:alphaModFix/>
          </a:blip>
          <a:srcRect b="9186" l="3620" r="36134" t="27979"/>
          <a:stretch/>
        </p:blipFill>
        <p:spPr>
          <a:xfrm>
            <a:off x="0" y="8975"/>
            <a:ext cx="3944990" cy="5143500"/>
          </a:xfrm>
          <a:prstGeom prst="rect">
            <a:avLst/>
          </a:prstGeom>
          <a:noFill/>
          <a:ln>
            <a:noFill/>
          </a:ln>
        </p:spPr>
      </p:pic>
      <p:sp>
        <p:nvSpPr>
          <p:cNvPr id="324" name="Google Shape;324;p38"/>
          <p:cNvSpPr/>
          <p:nvPr/>
        </p:nvSpPr>
        <p:spPr>
          <a:xfrm flipH="1" rot="-5398976">
            <a:off x="2354676" y="3517197"/>
            <a:ext cx="3412888" cy="335496"/>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8"/>
          <p:cNvSpPr/>
          <p:nvPr/>
        </p:nvSpPr>
        <p:spPr>
          <a:xfrm flipH="1" rot="-5398976">
            <a:off x="2354676" y="1445322"/>
            <a:ext cx="3412888" cy="335496"/>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8"/>
          <p:cNvSpPr/>
          <p:nvPr/>
        </p:nvSpPr>
        <p:spPr>
          <a:xfrm flipH="1">
            <a:off x="2995167" y="-1383009"/>
            <a:ext cx="3468460" cy="2345730"/>
          </a:xfrm>
          <a:custGeom>
            <a:rect b="b" l="l" r="r" t="t"/>
            <a:pathLst>
              <a:path extrusionOk="0" h="36406" w="50753">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8"/>
          <p:cNvSpPr/>
          <p:nvPr/>
        </p:nvSpPr>
        <p:spPr>
          <a:xfrm flipH="1" rot="1248412">
            <a:off x="5207219" y="4813156"/>
            <a:ext cx="2821223" cy="341613"/>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8"/>
          <p:cNvSpPr/>
          <p:nvPr/>
        </p:nvSpPr>
        <p:spPr>
          <a:xfrm flipH="1" rot="1248538">
            <a:off x="5086528" y="5065461"/>
            <a:ext cx="2107844" cy="341613"/>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 name="Google Shape;329;p38"/>
          <p:cNvGrpSpPr/>
          <p:nvPr/>
        </p:nvGrpSpPr>
        <p:grpSpPr>
          <a:xfrm flipH="1">
            <a:off x="8261622" y="4519511"/>
            <a:ext cx="604655" cy="482923"/>
            <a:chOff x="5879425" y="4466724"/>
            <a:chExt cx="604655" cy="482923"/>
          </a:xfrm>
        </p:grpSpPr>
        <p:sp>
          <p:nvSpPr>
            <p:cNvPr id="330" name="Google Shape;330;p38"/>
            <p:cNvSpPr/>
            <p:nvPr/>
          </p:nvSpPr>
          <p:spPr>
            <a:xfrm>
              <a:off x="5979344" y="4466724"/>
              <a:ext cx="268963" cy="218565"/>
            </a:xfrm>
            <a:custGeom>
              <a:rect b="b" l="l" r="r" t="t"/>
              <a:pathLst>
                <a:path extrusionOk="0" h="56807" w="69906">
                  <a:moveTo>
                    <a:pt x="28194" y="467"/>
                  </a:moveTo>
                  <a:cubicBezTo>
                    <a:pt x="28200" y="467"/>
                    <a:pt x="28206" y="468"/>
                    <a:pt x="28211" y="471"/>
                  </a:cubicBezTo>
                  <a:cubicBezTo>
                    <a:pt x="28243" y="471"/>
                    <a:pt x="28260" y="502"/>
                    <a:pt x="28275" y="519"/>
                  </a:cubicBezTo>
                  <a:cubicBezTo>
                    <a:pt x="28260" y="534"/>
                    <a:pt x="28228" y="550"/>
                    <a:pt x="28196" y="566"/>
                  </a:cubicBezTo>
                  <a:lnTo>
                    <a:pt x="28133" y="502"/>
                  </a:lnTo>
                  <a:cubicBezTo>
                    <a:pt x="28145" y="490"/>
                    <a:pt x="28169" y="467"/>
                    <a:pt x="28194" y="467"/>
                  </a:cubicBezTo>
                  <a:close/>
                  <a:moveTo>
                    <a:pt x="24640" y="1166"/>
                  </a:moveTo>
                  <a:cubicBezTo>
                    <a:pt x="24703" y="1166"/>
                    <a:pt x="24782" y="1198"/>
                    <a:pt x="24814" y="1246"/>
                  </a:cubicBezTo>
                  <a:cubicBezTo>
                    <a:pt x="24877" y="1309"/>
                    <a:pt x="24782" y="1482"/>
                    <a:pt x="24671" y="1482"/>
                  </a:cubicBezTo>
                  <a:lnTo>
                    <a:pt x="24513" y="1482"/>
                  </a:lnTo>
                  <a:cubicBezTo>
                    <a:pt x="24418" y="1467"/>
                    <a:pt x="24371" y="1467"/>
                    <a:pt x="24340" y="1451"/>
                  </a:cubicBezTo>
                  <a:cubicBezTo>
                    <a:pt x="24292" y="1419"/>
                    <a:pt x="24213" y="1387"/>
                    <a:pt x="24197" y="1324"/>
                  </a:cubicBezTo>
                  <a:cubicBezTo>
                    <a:pt x="24165" y="1246"/>
                    <a:pt x="24245" y="1229"/>
                    <a:pt x="24340" y="1229"/>
                  </a:cubicBezTo>
                  <a:cubicBezTo>
                    <a:pt x="24435" y="1229"/>
                    <a:pt x="24545" y="1166"/>
                    <a:pt x="24640" y="1166"/>
                  </a:cubicBezTo>
                  <a:close/>
                  <a:moveTo>
                    <a:pt x="22254" y="1609"/>
                  </a:moveTo>
                  <a:lnTo>
                    <a:pt x="22317" y="1657"/>
                  </a:lnTo>
                  <a:lnTo>
                    <a:pt x="22237" y="1672"/>
                  </a:lnTo>
                  <a:lnTo>
                    <a:pt x="22237" y="1672"/>
                  </a:lnTo>
                  <a:lnTo>
                    <a:pt x="22254" y="1609"/>
                  </a:lnTo>
                  <a:close/>
                  <a:moveTo>
                    <a:pt x="26301" y="1397"/>
                  </a:moveTo>
                  <a:cubicBezTo>
                    <a:pt x="26379" y="1397"/>
                    <a:pt x="26466" y="1408"/>
                    <a:pt x="26599" y="1419"/>
                  </a:cubicBezTo>
                  <a:cubicBezTo>
                    <a:pt x="26458" y="1545"/>
                    <a:pt x="26378" y="1625"/>
                    <a:pt x="26300" y="1672"/>
                  </a:cubicBezTo>
                  <a:cubicBezTo>
                    <a:pt x="26294" y="1674"/>
                    <a:pt x="26288" y="1675"/>
                    <a:pt x="26282" y="1675"/>
                  </a:cubicBezTo>
                  <a:cubicBezTo>
                    <a:pt x="26231" y="1675"/>
                    <a:pt x="26153" y="1620"/>
                    <a:pt x="26125" y="1577"/>
                  </a:cubicBezTo>
                  <a:cubicBezTo>
                    <a:pt x="26078" y="1499"/>
                    <a:pt x="26125" y="1404"/>
                    <a:pt x="26205" y="1404"/>
                  </a:cubicBezTo>
                  <a:cubicBezTo>
                    <a:pt x="26237" y="1399"/>
                    <a:pt x="26268" y="1397"/>
                    <a:pt x="26301" y="1397"/>
                  </a:cubicBezTo>
                  <a:close/>
                  <a:moveTo>
                    <a:pt x="42082" y="2188"/>
                  </a:moveTo>
                  <a:cubicBezTo>
                    <a:pt x="42497" y="2188"/>
                    <a:pt x="42902" y="2299"/>
                    <a:pt x="43289" y="2573"/>
                  </a:cubicBezTo>
                  <a:cubicBezTo>
                    <a:pt x="42965" y="2643"/>
                    <a:pt x="42709" y="2682"/>
                    <a:pt x="42474" y="2682"/>
                  </a:cubicBezTo>
                  <a:cubicBezTo>
                    <a:pt x="42229" y="2682"/>
                    <a:pt x="42007" y="2639"/>
                    <a:pt x="41757" y="2542"/>
                  </a:cubicBezTo>
                  <a:cubicBezTo>
                    <a:pt x="41548" y="2467"/>
                    <a:pt x="41339" y="2462"/>
                    <a:pt x="41130" y="2462"/>
                  </a:cubicBezTo>
                  <a:lnTo>
                    <a:pt x="41130" y="2462"/>
                  </a:lnTo>
                  <a:cubicBezTo>
                    <a:pt x="41167" y="2403"/>
                    <a:pt x="41195" y="2333"/>
                    <a:pt x="41235" y="2321"/>
                  </a:cubicBezTo>
                  <a:cubicBezTo>
                    <a:pt x="41520" y="2238"/>
                    <a:pt x="41803" y="2188"/>
                    <a:pt x="42082" y="2188"/>
                  </a:cubicBezTo>
                  <a:close/>
                  <a:moveTo>
                    <a:pt x="39401" y="2241"/>
                  </a:moveTo>
                  <a:cubicBezTo>
                    <a:pt x="39791" y="2241"/>
                    <a:pt x="40179" y="2252"/>
                    <a:pt x="40556" y="2399"/>
                  </a:cubicBezTo>
                  <a:cubicBezTo>
                    <a:pt x="40716" y="2457"/>
                    <a:pt x="40904" y="2462"/>
                    <a:pt x="41068" y="2487"/>
                  </a:cubicBezTo>
                  <a:lnTo>
                    <a:pt x="41068" y="2487"/>
                  </a:lnTo>
                  <a:cubicBezTo>
                    <a:pt x="40963" y="2587"/>
                    <a:pt x="40844" y="2668"/>
                    <a:pt x="40697" y="2668"/>
                  </a:cubicBezTo>
                  <a:cubicBezTo>
                    <a:pt x="40606" y="2677"/>
                    <a:pt x="40519" y="2686"/>
                    <a:pt x="40432" y="2686"/>
                  </a:cubicBezTo>
                  <a:cubicBezTo>
                    <a:pt x="40369" y="2686"/>
                    <a:pt x="40306" y="2682"/>
                    <a:pt x="40240" y="2668"/>
                  </a:cubicBezTo>
                  <a:cubicBezTo>
                    <a:pt x="39876" y="2605"/>
                    <a:pt x="39496" y="2542"/>
                    <a:pt x="39133" y="2462"/>
                  </a:cubicBezTo>
                  <a:cubicBezTo>
                    <a:pt x="39102" y="2462"/>
                    <a:pt x="39070" y="2415"/>
                    <a:pt x="39070" y="2384"/>
                  </a:cubicBezTo>
                  <a:cubicBezTo>
                    <a:pt x="39054" y="2304"/>
                    <a:pt x="39102" y="2241"/>
                    <a:pt x="39197" y="2241"/>
                  </a:cubicBezTo>
                  <a:cubicBezTo>
                    <a:pt x="39265" y="2241"/>
                    <a:pt x="39333" y="2241"/>
                    <a:pt x="39401" y="2241"/>
                  </a:cubicBezTo>
                  <a:close/>
                  <a:moveTo>
                    <a:pt x="18227" y="2340"/>
                  </a:moveTo>
                  <a:cubicBezTo>
                    <a:pt x="18398" y="2340"/>
                    <a:pt x="18545" y="2481"/>
                    <a:pt x="18570" y="2683"/>
                  </a:cubicBezTo>
                  <a:cubicBezTo>
                    <a:pt x="18570" y="2732"/>
                    <a:pt x="18524" y="2842"/>
                    <a:pt x="18476" y="2842"/>
                  </a:cubicBezTo>
                  <a:cubicBezTo>
                    <a:pt x="18223" y="2905"/>
                    <a:pt x="17970" y="2936"/>
                    <a:pt x="17717" y="2968"/>
                  </a:cubicBezTo>
                  <a:cubicBezTo>
                    <a:pt x="17661" y="2971"/>
                    <a:pt x="17605" y="2973"/>
                    <a:pt x="17550" y="2973"/>
                  </a:cubicBezTo>
                  <a:cubicBezTo>
                    <a:pt x="17344" y="2973"/>
                    <a:pt x="17146" y="2945"/>
                    <a:pt x="16958" y="2858"/>
                  </a:cubicBezTo>
                  <a:cubicBezTo>
                    <a:pt x="16927" y="2842"/>
                    <a:pt x="16927" y="2795"/>
                    <a:pt x="16927" y="2747"/>
                  </a:cubicBezTo>
                  <a:cubicBezTo>
                    <a:pt x="16927" y="2715"/>
                    <a:pt x="16943" y="2683"/>
                    <a:pt x="16958" y="2668"/>
                  </a:cubicBezTo>
                  <a:cubicBezTo>
                    <a:pt x="16975" y="2637"/>
                    <a:pt x="17021" y="2605"/>
                    <a:pt x="17038" y="2605"/>
                  </a:cubicBezTo>
                  <a:cubicBezTo>
                    <a:pt x="17082" y="2601"/>
                    <a:pt x="17127" y="2600"/>
                    <a:pt x="17171" y="2600"/>
                  </a:cubicBezTo>
                  <a:cubicBezTo>
                    <a:pt x="17246" y="2600"/>
                    <a:pt x="17319" y="2603"/>
                    <a:pt x="17392" y="2603"/>
                  </a:cubicBezTo>
                  <a:cubicBezTo>
                    <a:pt x="17460" y="2603"/>
                    <a:pt x="17526" y="2600"/>
                    <a:pt x="17590" y="2589"/>
                  </a:cubicBezTo>
                  <a:cubicBezTo>
                    <a:pt x="17765" y="2542"/>
                    <a:pt x="17923" y="2431"/>
                    <a:pt x="18096" y="2367"/>
                  </a:cubicBezTo>
                  <a:cubicBezTo>
                    <a:pt x="18140" y="2348"/>
                    <a:pt x="18185" y="2340"/>
                    <a:pt x="18227" y="2340"/>
                  </a:cubicBezTo>
                  <a:close/>
                  <a:moveTo>
                    <a:pt x="20933" y="2546"/>
                  </a:moveTo>
                  <a:cubicBezTo>
                    <a:pt x="21076" y="2546"/>
                    <a:pt x="21212" y="2587"/>
                    <a:pt x="21320" y="2683"/>
                  </a:cubicBezTo>
                  <a:cubicBezTo>
                    <a:pt x="21368" y="2732"/>
                    <a:pt x="21415" y="2810"/>
                    <a:pt x="21400" y="2873"/>
                  </a:cubicBezTo>
                  <a:cubicBezTo>
                    <a:pt x="21400" y="2936"/>
                    <a:pt x="21337" y="3000"/>
                    <a:pt x="21274" y="3031"/>
                  </a:cubicBezTo>
                  <a:cubicBezTo>
                    <a:pt x="21210" y="3079"/>
                    <a:pt x="21131" y="3079"/>
                    <a:pt x="21052" y="3094"/>
                  </a:cubicBezTo>
                  <a:cubicBezTo>
                    <a:pt x="20863" y="3079"/>
                    <a:pt x="20751" y="2968"/>
                    <a:pt x="20705" y="2732"/>
                  </a:cubicBezTo>
                  <a:cubicBezTo>
                    <a:pt x="20705" y="2683"/>
                    <a:pt x="20751" y="2573"/>
                    <a:pt x="20800" y="2557"/>
                  </a:cubicBezTo>
                  <a:cubicBezTo>
                    <a:pt x="20844" y="2550"/>
                    <a:pt x="20889" y="2546"/>
                    <a:pt x="20933" y="2546"/>
                  </a:cubicBezTo>
                  <a:close/>
                  <a:moveTo>
                    <a:pt x="42456" y="2891"/>
                  </a:moveTo>
                  <a:cubicBezTo>
                    <a:pt x="42567" y="2891"/>
                    <a:pt x="42675" y="2911"/>
                    <a:pt x="42784" y="2953"/>
                  </a:cubicBezTo>
                  <a:cubicBezTo>
                    <a:pt x="42815" y="2953"/>
                    <a:pt x="42863" y="3016"/>
                    <a:pt x="42863" y="3016"/>
                  </a:cubicBezTo>
                  <a:cubicBezTo>
                    <a:pt x="42832" y="3079"/>
                    <a:pt x="42800" y="3142"/>
                    <a:pt x="42737" y="3158"/>
                  </a:cubicBezTo>
                  <a:cubicBezTo>
                    <a:pt x="42689" y="3189"/>
                    <a:pt x="42610" y="3189"/>
                    <a:pt x="42484" y="3189"/>
                  </a:cubicBezTo>
                  <a:cubicBezTo>
                    <a:pt x="42389" y="3174"/>
                    <a:pt x="42246" y="3126"/>
                    <a:pt x="42120" y="3079"/>
                  </a:cubicBezTo>
                  <a:cubicBezTo>
                    <a:pt x="42105" y="3079"/>
                    <a:pt x="42073" y="3031"/>
                    <a:pt x="42073" y="3000"/>
                  </a:cubicBezTo>
                  <a:cubicBezTo>
                    <a:pt x="42088" y="2968"/>
                    <a:pt x="42120" y="2936"/>
                    <a:pt x="42152" y="2936"/>
                  </a:cubicBezTo>
                  <a:cubicBezTo>
                    <a:pt x="42256" y="2907"/>
                    <a:pt x="42357" y="2891"/>
                    <a:pt x="42456" y="2891"/>
                  </a:cubicBezTo>
                  <a:close/>
                  <a:moveTo>
                    <a:pt x="53674" y="3569"/>
                  </a:moveTo>
                  <a:cubicBezTo>
                    <a:pt x="53663" y="3579"/>
                    <a:pt x="53652" y="3588"/>
                    <a:pt x="53642" y="3597"/>
                  </a:cubicBezTo>
                  <a:lnTo>
                    <a:pt x="53642" y="3597"/>
                  </a:lnTo>
                  <a:cubicBezTo>
                    <a:pt x="53642" y="3598"/>
                    <a:pt x="53642" y="3599"/>
                    <a:pt x="53642" y="3600"/>
                  </a:cubicBezTo>
                  <a:lnTo>
                    <a:pt x="53674" y="3569"/>
                  </a:lnTo>
                  <a:close/>
                  <a:moveTo>
                    <a:pt x="46071" y="4344"/>
                  </a:moveTo>
                  <a:cubicBezTo>
                    <a:pt x="46134" y="4359"/>
                    <a:pt x="46198" y="4390"/>
                    <a:pt x="46261" y="4407"/>
                  </a:cubicBezTo>
                  <a:cubicBezTo>
                    <a:pt x="46229" y="4470"/>
                    <a:pt x="46214" y="4548"/>
                    <a:pt x="46166" y="4565"/>
                  </a:cubicBezTo>
                  <a:cubicBezTo>
                    <a:pt x="46158" y="4568"/>
                    <a:pt x="46148" y="4569"/>
                    <a:pt x="46138" y="4569"/>
                  </a:cubicBezTo>
                  <a:cubicBezTo>
                    <a:pt x="46088" y="4569"/>
                    <a:pt x="46019" y="4540"/>
                    <a:pt x="45993" y="4502"/>
                  </a:cubicBezTo>
                  <a:cubicBezTo>
                    <a:pt x="45945" y="4422"/>
                    <a:pt x="45976" y="4359"/>
                    <a:pt x="46071" y="4344"/>
                  </a:cubicBezTo>
                  <a:close/>
                  <a:moveTo>
                    <a:pt x="47946" y="4790"/>
                  </a:moveTo>
                  <a:cubicBezTo>
                    <a:pt x="47964" y="4790"/>
                    <a:pt x="47984" y="4794"/>
                    <a:pt x="47999" y="4801"/>
                  </a:cubicBezTo>
                  <a:cubicBezTo>
                    <a:pt x="48016" y="4801"/>
                    <a:pt x="48031" y="4833"/>
                    <a:pt x="48047" y="4865"/>
                  </a:cubicBezTo>
                  <a:cubicBezTo>
                    <a:pt x="48016" y="4881"/>
                    <a:pt x="47984" y="4913"/>
                    <a:pt x="47968" y="4913"/>
                  </a:cubicBezTo>
                  <a:cubicBezTo>
                    <a:pt x="47873" y="4896"/>
                    <a:pt x="47841" y="4865"/>
                    <a:pt x="47905" y="4801"/>
                  </a:cubicBezTo>
                  <a:cubicBezTo>
                    <a:pt x="47913" y="4794"/>
                    <a:pt x="47929" y="4790"/>
                    <a:pt x="47946" y="4790"/>
                  </a:cubicBezTo>
                  <a:close/>
                  <a:moveTo>
                    <a:pt x="33602" y="5750"/>
                  </a:moveTo>
                  <a:lnTo>
                    <a:pt x="33648" y="5766"/>
                  </a:lnTo>
                  <a:lnTo>
                    <a:pt x="33617" y="5813"/>
                  </a:lnTo>
                  <a:lnTo>
                    <a:pt x="33602" y="5750"/>
                  </a:lnTo>
                  <a:close/>
                  <a:moveTo>
                    <a:pt x="45803" y="5102"/>
                  </a:moveTo>
                  <a:cubicBezTo>
                    <a:pt x="46214" y="5181"/>
                    <a:pt x="46562" y="5402"/>
                    <a:pt x="46815" y="5734"/>
                  </a:cubicBezTo>
                  <a:cubicBezTo>
                    <a:pt x="46846" y="5781"/>
                    <a:pt x="46846" y="5876"/>
                    <a:pt x="46815" y="5939"/>
                  </a:cubicBezTo>
                  <a:cubicBezTo>
                    <a:pt x="46783" y="5987"/>
                    <a:pt x="46688" y="6003"/>
                    <a:pt x="46625" y="6051"/>
                  </a:cubicBezTo>
                  <a:cubicBezTo>
                    <a:pt x="46246" y="5987"/>
                    <a:pt x="45945" y="5750"/>
                    <a:pt x="45660" y="5513"/>
                  </a:cubicBezTo>
                  <a:cubicBezTo>
                    <a:pt x="45645" y="5497"/>
                    <a:pt x="45613" y="5450"/>
                    <a:pt x="45613" y="5418"/>
                  </a:cubicBezTo>
                  <a:cubicBezTo>
                    <a:pt x="45597" y="5339"/>
                    <a:pt x="45582" y="5260"/>
                    <a:pt x="45613" y="5212"/>
                  </a:cubicBezTo>
                  <a:cubicBezTo>
                    <a:pt x="45645" y="5149"/>
                    <a:pt x="45740" y="5102"/>
                    <a:pt x="45803" y="5102"/>
                  </a:cubicBezTo>
                  <a:close/>
                  <a:moveTo>
                    <a:pt x="15837" y="5181"/>
                  </a:moveTo>
                  <a:cubicBezTo>
                    <a:pt x="16184" y="5197"/>
                    <a:pt x="16279" y="5339"/>
                    <a:pt x="16184" y="5560"/>
                  </a:cubicBezTo>
                  <a:cubicBezTo>
                    <a:pt x="16136" y="5655"/>
                    <a:pt x="16058" y="5734"/>
                    <a:pt x="16010" y="5829"/>
                  </a:cubicBezTo>
                  <a:cubicBezTo>
                    <a:pt x="15978" y="5893"/>
                    <a:pt x="15995" y="5971"/>
                    <a:pt x="15978" y="6034"/>
                  </a:cubicBezTo>
                  <a:cubicBezTo>
                    <a:pt x="15952" y="6088"/>
                    <a:pt x="15838" y="6117"/>
                    <a:pt x="15736" y="6117"/>
                  </a:cubicBezTo>
                  <a:cubicBezTo>
                    <a:pt x="15659" y="6117"/>
                    <a:pt x="15588" y="6100"/>
                    <a:pt x="15567" y="6066"/>
                  </a:cubicBezTo>
                  <a:cubicBezTo>
                    <a:pt x="15473" y="5861"/>
                    <a:pt x="15378" y="5671"/>
                    <a:pt x="15315" y="5465"/>
                  </a:cubicBezTo>
                  <a:cubicBezTo>
                    <a:pt x="15299" y="5418"/>
                    <a:pt x="15363" y="5307"/>
                    <a:pt x="15409" y="5292"/>
                  </a:cubicBezTo>
                  <a:cubicBezTo>
                    <a:pt x="15584" y="5229"/>
                    <a:pt x="15774" y="5197"/>
                    <a:pt x="15837" y="5181"/>
                  </a:cubicBezTo>
                  <a:close/>
                  <a:moveTo>
                    <a:pt x="48047" y="5450"/>
                  </a:moveTo>
                  <a:cubicBezTo>
                    <a:pt x="48284" y="5450"/>
                    <a:pt x="48490" y="5545"/>
                    <a:pt x="48680" y="5686"/>
                  </a:cubicBezTo>
                  <a:lnTo>
                    <a:pt x="48648" y="5655"/>
                  </a:lnTo>
                  <a:cubicBezTo>
                    <a:pt x="49249" y="5655"/>
                    <a:pt x="49675" y="6019"/>
                    <a:pt x="50086" y="6413"/>
                  </a:cubicBezTo>
                  <a:cubicBezTo>
                    <a:pt x="50102" y="6445"/>
                    <a:pt x="50070" y="6540"/>
                    <a:pt x="50039" y="6603"/>
                  </a:cubicBezTo>
                  <a:cubicBezTo>
                    <a:pt x="50039" y="6635"/>
                    <a:pt x="49991" y="6666"/>
                    <a:pt x="49959" y="6666"/>
                  </a:cubicBezTo>
                  <a:cubicBezTo>
                    <a:pt x="49900" y="6670"/>
                    <a:pt x="49842" y="6672"/>
                    <a:pt x="49783" y="6672"/>
                  </a:cubicBezTo>
                  <a:cubicBezTo>
                    <a:pt x="49543" y="6672"/>
                    <a:pt x="49306" y="6639"/>
                    <a:pt x="49091" y="6525"/>
                  </a:cubicBezTo>
                  <a:cubicBezTo>
                    <a:pt x="48790" y="6382"/>
                    <a:pt x="48505" y="6177"/>
                    <a:pt x="48189" y="6097"/>
                  </a:cubicBezTo>
                  <a:cubicBezTo>
                    <a:pt x="48111" y="6066"/>
                    <a:pt x="47921" y="5576"/>
                    <a:pt x="47953" y="5497"/>
                  </a:cubicBezTo>
                  <a:cubicBezTo>
                    <a:pt x="47968" y="5482"/>
                    <a:pt x="48016" y="5450"/>
                    <a:pt x="48047" y="5450"/>
                  </a:cubicBezTo>
                  <a:close/>
                  <a:moveTo>
                    <a:pt x="14579" y="5304"/>
                  </a:moveTo>
                  <a:cubicBezTo>
                    <a:pt x="14691" y="5304"/>
                    <a:pt x="14855" y="5504"/>
                    <a:pt x="14825" y="5608"/>
                  </a:cubicBezTo>
                  <a:cubicBezTo>
                    <a:pt x="14762" y="5781"/>
                    <a:pt x="14699" y="5956"/>
                    <a:pt x="14604" y="6114"/>
                  </a:cubicBezTo>
                  <a:cubicBezTo>
                    <a:pt x="14524" y="6272"/>
                    <a:pt x="14398" y="6413"/>
                    <a:pt x="14177" y="6430"/>
                  </a:cubicBezTo>
                  <a:cubicBezTo>
                    <a:pt x="14035" y="6445"/>
                    <a:pt x="13892" y="6493"/>
                    <a:pt x="13734" y="6525"/>
                  </a:cubicBezTo>
                  <a:cubicBezTo>
                    <a:pt x="13715" y="6529"/>
                    <a:pt x="13696" y="6531"/>
                    <a:pt x="13679" y="6531"/>
                  </a:cubicBezTo>
                  <a:cubicBezTo>
                    <a:pt x="13553" y="6531"/>
                    <a:pt x="13470" y="6429"/>
                    <a:pt x="13386" y="6192"/>
                  </a:cubicBezTo>
                  <a:cubicBezTo>
                    <a:pt x="13371" y="6161"/>
                    <a:pt x="13371" y="6114"/>
                    <a:pt x="13340" y="6097"/>
                  </a:cubicBezTo>
                  <a:cubicBezTo>
                    <a:pt x="13316" y="6080"/>
                    <a:pt x="13290" y="6071"/>
                    <a:pt x="13266" y="6071"/>
                  </a:cubicBezTo>
                  <a:cubicBezTo>
                    <a:pt x="13226" y="6071"/>
                    <a:pt x="13191" y="6096"/>
                    <a:pt x="13181" y="6145"/>
                  </a:cubicBezTo>
                  <a:cubicBezTo>
                    <a:pt x="13070" y="6493"/>
                    <a:pt x="12817" y="6603"/>
                    <a:pt x="12501" y="6635"/>
                  </a:cubicBezTo>
                  <a:cubicBezTo>
                    <a:pt x="12444" y="6721"/>
                    <a:pt x="12373" y="6795"/>
                    <a:pt x="12266" y="6795"/>
                  </a:cubicBezTo>
                  <a:cubicBezTo>
                    <a:pt x="12255" y="6795"/>
                    <a:pt x="12244" y="6794"/>
                    <a:pt x="12233" y="6793"/>
                  </a:cubicBezTo>
                  <a:cubicBezTo>
                    <a:pt x="12122" y="6793"/>
                    <a:pt x="12012" y="6778"/>
                    <a:pt x="11901" y="6761"/>
                  </a:cubicBezTo>
                  <a:cubicBezTo>
                    <a:pt x="11648" y="6919"/>
                    <a:pt x="11395" y="7094"/>
                    <a:pt x="11158" y="7252"/>
                  </a:cubicBezTo>
                  <a:cubicBezTo>
                    <a:pt x="11091" y="7295"/>
                    <a:pt x="11025" y="7316"/>
                    <a:pt x="10963" y="7316"/>
                  </a:cubicBezTo>
                  <a:cubicBezTo>
                    <a:pt x="10824" y="7316"/>
                    <a:pt x="10712" y="7207"/>
                    <a:pt x="10668" y="6999"/>
                  </a:cubicBezTo>
                  <a:cubicBezTo>
                    <a:pt x="10621" y="6809"/>
                    <a:pt x="10605" y="6635"/>
                    <a:pt x="10794" y="6508"/>
                  </a:cubicBezTo>
                  <a:cubicBezTo>
                    <a:pt x="10983" y="6373"/>
                    <a:pt x="11150" y="6227"/>
                    <a:pt x="11382" y="6227"/>
                  </a:cubicBezTo>
                  <a:cubicBezTo>
                    <a:pt x="11421" y="6227"/>
                    <a:pt x="11463" y="6231"/>
                    <a:pt x="11506" y="6240"/>
                  </a:cubicBezTo>
                  <a:cubicBezTo>
                    <a:pt x="11543" y="6249"/>
                    <a:pt x="11590" y="6258"/>
                    <a:pt x="11636" y="6258"/>
                  </a:cubicBezTo>
                  <a:cubicBezTo>
                    <a:pt x="11669" y="6258"/>
                    <a:pt x="11701" y="6253"/>
                    <a:pt x="11727" y="6240"/>
                  </a:cubicBezTo>
                  <a:cubicBezTo>
                    <a:pt x="11788" y="6213"/>
                    <a:pt x="11843" y="6201"/>
                    <a:pt x="11892" y="6201"/>
                  </a:cubicBezTo>
                  <a:cubicBezTo>
                    <a:pt x="12101" y="6201"/>
                    <a:pt x="12228" y="6406"/>
                    <a:pt x="12406" y="6508"/>
                  </a:cubicBezTo>
                  <a:cubicBezTo>
                    <a:pt x="12501" y="6382"/>
                    <a:pt x="12596" y="6272"/>
                    <a:pt x="12676" y="6145"/>
                  </a:cubicBezTo>
                  <a:cubicBezTo>
                    <a:pt x="12849" y="5844"/>
                    <a:pt x="13118" y="5655"/>
                    <a:pt x="13466" y="5576"/>
                  </a:cubicBezTo>
                  <a:cubicBezTo>
                    <a:pt x="13829" y="5497"/>
                    <a:pt x="14193" y="5402"/>
                    <a:pt x="14556" y="5307"/>
                  </a:cubicBezTo>
                  <a:cubicBezTo>
                    <a:pt x="14563" y="5305"/>
                    <a:pt x="14571" y="5304"/>
                    <a:pt x="14579" y="5304"/>
                  </a:cubicBezTo>
                  <a:close/>
                  <a:moveTo>
                    <a:pt x="12992" y="9037"/>
                  </a:moveTo>
                  <a:cubicBezTo>
                    <a:pt x="13039" y="9085"/>
                    <a:pt x="13087" y="9117"/>
                    <a:pt x="13118" y="9164"/>
                  </a:cubicBezTo>
                  <a:cubicBezTo>
                    <a:pt x="13070" y="9212"/>
                    <a:pt x="13023" y="9275"/>
                    <a:pt x="12992" y="9275"/>
                  </a:cubicBezTo>
                  <a:cubicBezTo>
                    <a:pt x="12912" y="9275"/>
                    <a:pt x="12881" y="9195"/>
                    <a:pt x="12912" y="9100"/>
                  </a:cubicBezTo>
                  <a:cubicBezTo>
                    <a:pt x="12929" y="9069"/>
                    <a:pt x="12975" y="9054"/>
                    <a:pt x="12992" y="9037"/>
                  </a:cubicBezTo>
                  <a:close/>
                  <a:moveTo>
                    <a:pt x="11569" y="8942"/>
                  </a:moveTo>
                  <a:cubicBezTo>
                    <a:pt x="11601" y="9037"/>
                    <a:pt x="11664" y="9117"/>
                    <a:pt x="11633" y="9164"/>
                  </a:cubicBezTo>
                  <a:cubicBezTo>
                    <a:pt x="11475" y="9496"/>
                    <a:pt x="11648" y="9844"/>
                    <a:pt x="11553" y="10175"/>
                  </a:cubicBezTo>
                  <a:cubicBezTo>
                    <a:pt x="11443" y="10586"/>
                    <a:pt x="11222" y="10855"/>
                    <a:pt x="10826" y="10997"/>
                  </a:cubicBezTo>
                  <a:cubicBezTo>
                    <a:pt x="10794" y="11013"/>
                    <a:pt x="10763" y="11029"/>
                    <a:pt x="10731" y="11029"/>
                  </a:cubicBezTo>
                  <a:cubicBezTo>
                    <a:pt x="9831" y="11123"/>
                    <a:pt x="9119" y="11661"/>
                    <a:pt x="8345" y="12040"/>
                  </a:cubicBezTo>
                  <a:cubicBezTo>
                    <a:pt x="8312" y="12053"/>
                    <a:pt x="8274" y="12060"/>
                    <a:pt x="8235" y="12060"/>
                  </a:cubicBezTo>
                  <a:cubicBezTo>
                    <a:pt x="8088" y="12060"/>
                    <a:pt x="7917" y="11972"/>
                    <a:pt x="7855" y="11835"/>
                  </a:cubicBezTo>
                  <a:cubicBezTo>
                    <a:pt x="7760" y="11661"/>
                    <a:pt x="7728" y="11471"/>
                    <a:pt x="7808" y="11298"/>
                  </a:cubicBezTo>
                  <a:cubicBezTo>
                    <a:pt x="7871" y="11155"/>
                    <a:pt x="7966" y="11029"/>
                    <a:pt x="8044" y="10902"/>
                  </a:cubicBezTo>
                  <a:cubicBezTo>
                    <a:pt x="8377" y="10413"/>
                    <a:pt x="8834" y="10097"/>
                    <a:pt x="9372" y="9891"/>
                  </a:cubicBezTo>
                  <a:cubicBezTo>
                    <a:pt x="9461" y="9849"/>
                    <a:pt x="9548" y="9832"/>
                    <a:pt x="9635" y="9832"/>
                  </a:cubicBezTo>
                  <a:cubicBezTo>
                    <a:pt x="9780" y="9832"/>
                    <a:pt x="9926" y="9879"/>
                    <a:pt x="10084" y="9939"/>
                  </a:cubicBezTo>
                  <a:cubicBezTo>
                    <a:pt x="10605" y="9543"/>
                    <a:pt x="11064" y="9212"/>
                    <a:pt x="11569" y="8942"/>
                  </a:cubicBezTo>
                  <a:close/>
                  <a:moveTo>
                    <a:pt x="9652" y="13918"/>
                  </a:moveTo>
                  <a:cubicBezTo>
                    <a:pt x="9710" y="13918"/>
                    <a:pt x="9776" y="13958"/>
                    <a:pt x="9831" y="13985"/>
                  </a:cubicBezTo>
                  <a:cubicBezTo>
                    <a:pt x="9846" y="13985"/>
                    <a:pt x="9862" y="14031"/>
                    <a:pt x="9862" y="14063"/>
                  </a:cubicBezTo>
                  <a:cubicBezTo>
                    <a:pt x="9794" y="14240"/>
                    <a:pt x="9657" y="14323"/>
                    <a:pt x="9429" y="14323"/>
                  </a:cubicBezTo>
                  <a:cubicBezTo>
                    <a:pt x="9392" y="14323"/>
                    <a:pt x="9351" y="14320"/>
                    <a:pt x="9309" y="14316"/>
                  </a:cubicBezTo>
                  <a:cubicBezTo>
                    <a:pt x="9277" y="14316"/>
                    <a:pt x="9230" y="14284"/>
                    <a:pt x="9230" y="14253"/>
                  </a:cubicBezTo>
                  <a:cubicBezTo>
                    <a:pt x="9214" y="14221"/>
                    <a:pt x="9230" y="14174"/>
                    <a:pt x="9262" y="14158"/>
                  </a:cubicBezTo>
                  <a:cubicBezTo>
                    <a:pt x="9372" y="14063"/>
                    <a:pt x="9498" y="13985"/>
                    <a:pt x="9625" y="13921"/>
                  </a:cubicBezTo>
                  <a:cubicBezTo>
                    <a:pt x="9634" y="13919"/>
                    <a:pt x="9643" y="13918"/>
                    <a:pt x="9652" y="13918"/>
                  </a:cubicBezTo>
                  <a:close/>
                  <a:moveTo>
                    <a:pt x="4852" y="14632"/>
                  </a:moveTo>
                  <a:cubicBezTo>
                    <a:pt x="4915" y="14649"/>
                    <a:pt x="4963" y="14680"/>
                    <a:pt x="5010" y="14712"/>
                  </a:cubicBezTo>
                  <a:lnTo>
                    <a:pt x="4946" y="14775"/>
                  </a:lnTo>
                  <a:cubicBezTo>
                    <a:pt x="4883" y="14743"/>
                    <a:pt x="4836" y="14727"/>
                    <a:pt x="4773" y="14695"/>
                  </a:cubicBezTo>
                  <a:cubicBezTo>
                    <a:pt x="4805" y="14680"/>
                    <a:pt x="4836" y="14632"/>
                    <a:pt x="4852" y="14632"/>
                  </a:cubicBezTo>
                  <a:close/>
                  <a:moveTo>
                    <a:pt x="9420" y="14838"/>
                  </a:moveTo>
                  <a:cubicBezTo>
                    <a:pt x="9483" y="14838"/>
                    <a:pt x="9530" y="14885"/>
                    <a:pt x="9593" y="14917"/>
                  </a:cubicBezTo>
                  <a:cubicBezTo>
                    <a:pt x="9546" y="14980"/>
                    <a:pt x="9515" y="15028"/>
                    <a:pt x="9467" y="15075"/>
                  </a:cubicBezTo>
                  <a:cubicBezTo>
                    <a:pt x="9451" y="15106"/>
                    <a:pt x="9403" y="15123"/>
                    <a:pt x="9372" y="15123"/>
                  </a:cubicBezTo>
                  <a:cubicBezTo>
                    <a:pt x="9361" y="15128"/>
                    <a:pt x="9351" y="15129"/>
                    <a:pt x="9340" y="15129"/>
                  </a:cubicBezTo>
                  <a:cubicBezTo>
                    <a:pt x="9319" y="15129"/>
                    <a:pt x="9298" y="15123"/>
                    <a:pt x="9277" y="15123"/>
                  </a:cubicBezTo>
                  <a:cubicBezTo>
                    <a:pt x="9262" y="15091"/>
                    <a:pt x="9214" y="15059"/>
                    <a:pt x="9230" y="15028"/>
                  </a:cubicBezTo>
                  <a:cubicBezTo>
                    <a:pt x="9230" y="14917"/>
                    <a:pt x="9309" y="14838"/>
                    <a:pt x="9420" y="14838"/>
                  </a:cubicBezTo>
                  <a:close/>
                  <a:moveTo>
                    <a:pt x="9104" y="15802"/>
                  </a:moveTo>
                  <a:cubicBezTo>
                    <a:pt x="9135" y="15802"/>
                    <a:pt x="9167" y="15850"/>
                    <a:pt x="9167" y="15881"/>
                  </a:cubicBezTo>
                  <a:cubicBezTo>
                    <a:pt x="9182" y="15991"/>
                    <a:pt x="9072" y="16086"/>
                    <a:pt x="8946" y="16086"/>
                  </a:cubicBezTo>
                  <a:cubicBezTo>
                    <a:pt x="8929" y="16071"/>
                    <a:pt x="8898" y="16023"/>
                    <a:pt x="8882" y="16008"/>
                  </a:cubicBezTo>
                  <a:cubicBezTo>
                    <a:pt x="8898" y="15865"/>
                    <a:pt x="8961" y="15802"/>
                    <a:pt x="9104" y="15802"/>
                  </a:cubicBezTo>
                  <a:close/>
                  <a:moveTo>
                    <a:pt x="2734" y="17209"/>
                  </a:moveTo>
                  <a:cubicBezTo>
                    <a:pt x="2734" y="17241"/>
                    <a:pt x="2765" y="17287"/>
                    <a:pt x="2765" y="17304"/>
                  </a:cubicBezTo>
                  <a:cubicBezTo>
                    <a:pt x="2765" y="17335"/>
                    <a:pt x="2719" y="17367"/>
                    <a:pt x="2702" y="17399"/>
                  </a:cubicBezTo>
                  <a:cubicBezTo>
                    <a:pt x="2687" y="17367"/>
                    <a:pt x="2670" y="17335"/>
                    <a:pt x="2670" y="17304"/>
                  </a:cubicBezTo>
                  <a:cubicBezTo>
                    <a:pt x="2670" y="17272"/>
                    <a:pt x="2702" y="17241"/>
                    <a:pt x="2734" y="17209"/>
                  </a:cubicBezTo>
                  <a:close/>
                  <a:moveTo>
                    <a:pt x="7523" y="17715"/>
                  </a:moveTo>
                  <a:cubicBezTo>
                    <a:pt x="7538" y="17746"/>
                    <a:pt x="7538" y="17778"/>
                    <a:pt x="7555" y="17793"/>
                  </a:cubicBezTo>
                  <a:cubicBezTo>
                    <a:pt x="7538" y="17810"/>
                    <a:pt x="7523" y="17841"/>
                    <a:pt x="7507" y="17856"/>
                  </a:cubicBezTo>
                  <a:cubicBezTo>
                    <a:pt x="7492" y="17825"/>
                    <a:pt x="7475" y="17810"/>
                    <a:pt x="7475" y="17778"/>
                  </a:cubicBezTo>
                  <a:cubicBezTo>
                    <a:pt x="7475" y="17761"/>
                    <a:pt x="7507" y="17746"/>
                    <a:pt x="7523" y="17715"/>
                  </a:cubicBezTo>
                  <a:close/>
                  <a:moveTo>
                    <a:pt x="64145" y="18626"/>
                  </a:moveTo>
                  <a:cubicBezTo>
                    <a:pt x="64156" y="18626"/>
                    <a:pt x="64169" y="18647"/>
                    <a:pt x="64178" y="18691"/>
                  </a:cubicBezTo>
                  <a:lnTo>
                    <a:pt x="64178" y="18691"/>
                  </a:lnTo>
                  <a:lnTo>
                    <a:pt x="64121" y="18663"/>
                  </a:lnTo>
                  <a:cubicBezTo>
                    <a:pt x="64127" y="18639"/>
                    <a:pt x="64136" y="18626"/>
                    <a:pt x="64145" y="18626"/>
                  </a:cubicBezTo>
                  <a:close/>
                  <a:moveTo>
                    <a:pt x="1170" y="19184"/>
                  </a:moveTo>
                  <a:cubicBezTo>
                    <a:pt x="1216" y="19200"/>
                    <a:pt x="1264" y="19216"/>
                    <a:pt x="1280" y="19232"/>
                  </a:cubicBezTo>
                  <a:cubicBezTo>
                    <a:pt x="1280" y="19297"/>
                    <a:pt x="1250" y="19339"/>
                    <a:pt x="1206" y="19339"/>
                  </a:cubicBezTo>
                  <a:cubicBezTo>
                    <a:pt x="1186" y="19339"/>
                    <a:pt x="1163" y="19330"/>
                    <a:pt x="1138" y="19310"/>
                  </a:cubicBezTo>
                  <a:cubicBezTo>
                    <a:pt x="1085" y="19284"/>
                    <a:pt x="1043" y="19236"/>
                    <a:pt x="1004" y="19184"/>
                  </a:cubicBezTo>
                  <a:close/>
                  <a:moveTo>
                    <a:pt x="64212" y="18741"/>
                  </a:moveTo>
                  <a:cubicBezTo>
                    <a:pt x="64445" y="18871"/>
                    <a:pt x="64552" y="19098"/>
                    <a:pt x="64643" y="19327"/>
                  </a:cubicBezTo>
                  <a:cubicBezTo>
                    <a:pt x="64674" y="19422"/>
                    <a:pt x="64643" y="19548"/>
                    <a:pt x="64643" y="19658"/>
                  </a:cubicBezTo>
                  <a:cubicBezTo>
                    <a:pt x="64626" y="19690"/>
                    <a:pt x="64611" y="19721"/>
                    <a:pt x="64580" y="19738"/>
                  </a:cubicBezTo>
                  <a:cubicBezTo>
                    <a:pt x="64571" y="19745"/>
                    <a:pt x="64551" y="19749"/>
                    <a:pt x="64534" y="19749"/>
                  </a:cubicBezTo>
                  <a:cubicBezTo>
                    <a:pt x="64516" y="19749"/>
                    <a:pt x="64500" y="19745"/>
                    <a:pt x="64500" y="19738"/>
                  </a:cubicBezTo>
                  <a:cubicBezTo>
                    <a:pt x="64301" y="19430"/>
                    <a:pt x="64176" y="19107"/>
                    <a:pt x="64212" y="18741"/>
                  </a:cubicBezTo>
                  <a:close/>
                  <a:moveTo>
                    <a:pt x="2665" y="20744"/>
                  </a:moveTo>
                  <a:cubicBezTo>
                    <a:pt x="2701" y="20744"/>
                    <a:pt x="2733" y="20769"/>
                    <a:pt x="2750" y="20813"/>
                  </a:cubicBezTo>
                  <a:cubicBezTo>
                    <a:pt x="2765" y="20844"/>
                    <a:pt x="2750" y="20891"/>
                    <a:pt x="2750" y="20923"/>
                  </a:cubicBezTo>
                  <a:cubicBezTo>
                    <a:pt x="2695" y="20991"/>
                    <a:pt x="2641" y="21072"/>
                    <a:pt x="2545" y="21072"/>
                  </a:cubicBezTo>
                  <a:cubicBezTo>
                    <a:pt x="2530" y="21072"/>
                    <a:pt x="2514" y="21070"/>
                    <a:pt x="2497" y="21065"/>
                  </a:cubicBezTo>
                  <a:cubicBezTo>
                    <a:pt x="2481" y="21065"/>
                    <a:pt x="2449" y="21002"/>
                    <a:pt x="2466" y="20971"/>
                  </a:cubicBezTo>
                  <a:cubicBezTo>
                    <a:pt x="2497" y="20907"/>
                    <a:pt x="2529" y="20844"/>
                    <a:pt x="2576" y="20796"/>
                  </a:cubicBezTo>
                  <a:cubicBezTo>
                    <a:pt x="2604" y="20761"/>
                    <a:pt x="2636" y="20744"/>
                    <a:pt x="2665" y="20744"/>
                  </a:cubicBezTo>
                  <a:close/>
                  <a:moveTo>
                    <a:pt x="3604" y="21808"/>
                  </a:moveTo>
                  <a:cubicBezTo>
                    <a:pt x="3604" y="21824"/>
                    <a:pt x="3619" y="21856"/>
                    <a:pt x="3604" y="21871"/>
                  </a:cubicBezTo>
                  <a:cubicBezTo>
                    <a:pt x="3589" y="21885"/>
                    <a:pt x="3563" y="21899"/>
                    <a:pt x="3535" y="21902"/>
                  </a:cubicBezTo>
                  <a:lnTo>
                    <a:pt x="3535" y="21902"/>
                  </a:lnTo>
                  <a:cubicBezTo>
                    <a:pt x="3530" y="21843"/>
                    <a:pt x="3550" y="21808"/>
                    <a:pt x="3604" y="21808"/>
                  </a:cubicBezTo>
                  <a:close/>
                  <a:moveTo>
                    <a:pt x="3496" y="21930"/>
                  </a:moveTo>
                  <a:cubicBezTo>
                    <a:pt x="3499" y="21930"/>
                    <a:pt x="3503" y="21930"/>
                    <a:pt x="3507" y="21930"/>
                  </a:cubicBezTo>
                  <a:lnTo>
                    <a:pt x="3507" y="21930"/>
                  </a:lnTo>
                  <a:cubicBezTo>
                    <a:pt x="3491" y="21952"/>
                    <a:pt x="3472" y="21971"/>
                    <a:pt x="3461" y="21982"/>
                  </a:cubicBezTo>
                  <a:cubicBezTo>
                    <a:pt x="3422" y="21956"/>
                    <a:pt x="3437" y="21930"/>
                    <a:pt x="3496" y="21930"/>
                  </a:cubicBezTo>
                  <a:close/>
                  <a:moveTo>
                    <a:pt x="4533" y="22423"/>
                  </a:moveTo>
                  <a:cubicBezTo>
                    <a:pt x="4539" y="22423"/>
                    <a:pt x="4546" y="22424"/>
                    <a:pt x="4552" y="22425"/>
                  </a:cubicBezTo>
                  <a:cubicBezTo>
                    <a:pt x="4567" y="22440"/>
                    <a:pt x="4615" y="22488"/>
                    <a:pt x="4615" y="22519"/>
                  </a:cubicBezTo>
                  <a:cubicBezTo>
                    <a:pt x="4584" y="22583"/>
                    <a:pt x="4552" y="22661"/>
                    <a:pt x="4520" y="22709"/>
                  </a:cubicBezTo>
                  <a:cubicBezTo>
                    <a:pt x="4512" y="22725"/>
                    <a:pt x="4493" y="22729"/>
                    <a:pt x="4472" y="22729"/>
                  </a:cubicBezTo>
                  <a:cubicBezTo>
                    <a:pt x="4449" y="22729"/>
                    <a:pt x="4425" y="22724"/>
                    <a:pt x="4409" y="22724"/>
                  </a:cubicBezTo>
                  <a:cubicBezTo>
                    <a:pt x="4394" y="22709"/>
                    <a:pt x="4346" y="22678"/>
                    <a:pt x="4346" y="22646"/>
                  </a:cubicBezTo>
                  <a:cubicBezTo>
                    <a:pt x="4332" y="22528"/>
                    <a:pt x="4441" y="22423"/>
                    <a:pt x="4533" y="22423"/>
                  </a:cubicBezTo>
                  <a:close/>
                  <a:moveTo>
                    <a:pt x="4915" y="23072"/>
                  </a:moveTo>
                  <a:cubicBezTo>
                    <a:pt x="4968" y="23086"/>
                    <a:pt x="5033" y="23099"/>
                    <a:pt x="5090" y="23112"/>
                  </a:cubicBezTo>
                  <a:lnTo>
                    <a:pt x="5090" y="23112"/>
                  </a:lnTo>
                  <a:cubicBezTo>
                    <a:pt x="5041" y="23151"/>
                    <a:pt x="4999" y="23189"/>
                    <a:pt x="4946" y="23215"/>
                  </a:cubicBezTo>
                  <a:cubicBezTo>
                    <a:pt x="4920" y="23230"/>
                    <a:pt x="4896" y="23237"/>
                    <a:pt x="4874" y="23237"/>
                  </a:cubicBezTo>
                  <a:cubicBezTo>
                    <a:pt x="4830" y="23237"/>
                    <a:pt x="4794" y="23209"/>
                    <a:pt x="4773" y="23167"/>
                  </a:cubicBezTo>
                  <a:cubicBezTo>
                    <a:pt x="4773" y="23152"/>
                    <a:pt x="4788" y="23104"/>
                    <a:pt x="4805" y="23088"/>
                  </a:cubicBezTo>
                  <a:cubicBezTo>
                    <a:pt x="4836" y="23072"/>
                    <a:pt x="4883" y="23072"/>
                    <a:pt x="4915" y="23072"/>
                  </a:cubicBezTo>
                  <a:close/>
                  <a:moveTo>
                    <a:pt x="5121" y="23594"/>
                  </a:moveTo>
                  <a:cubicBezTo>
                    <a:pt x="5153" y="23594"/>
                    <a:pt x="5168" y="23626"/>
                    <a:pt x="5184" y="23641"/>
                  </a:cubicBezTo>
                  <a:cubicBezTo>
                    <a:pt x="5168" y="23657"/>
                    <a:pt x="5136" y="23673"/>
                    <a:pt x="5104" y="23673"/>
                  </a:cubicBezTo>
                  <a:cubicBezTo>
                    <a:pt x="5089" y="23657"/>
                    <a:pt x="5058" y="23641"/>
                    <a:pt x="5041" y="23626"/>
                  </a:cubicBezTo>
                  <a:cubicBezTo>
                    <a:pt x="5073" y="23609"/>
                    <a:pt x="5104" y="23594"/>
                    <a:pt x="5121" y="23594"/>
                  </a:cubicBezTo>
                  <a:close/>
                  <a:moveTo>
                    <a:pt x="14366" y="23609"/>
                  </a:moveTo>
                  <a:cubicBezTo>
                    <a:pt x="14509" y="23609"/>
                    <a:pt x="14651" y="23736"/>
                    <a:pt x="14667" y="23879"/>
                  </a:cubicBezTo>
                  <a:cubicBezTo>
                    <a:pt x="14667" y="24084"/>
                    <a:pt x="14524" y="24258"/>
                    <a:pt x="14351" y="24273"/>
                  </a:cubicBezTo>
                  <a:cubicBezTo>
                    <a:pt x="14208" y="24273"/>
                    <a:pt x="14067" y="24147"/>
                    <a:pt x="14050" y="24005"/>
                  </a:cubicBezTo>
                  <a:cubicBezTo>
                    <a:pt x="14050" y="23799"/>
                    <a:pt x="14193" y="23609"/>
                    <a:pt x="14366" y="23609"/>
                  </a:cubicBezTo>
                  <a:close/>
                  <a:moveTo>
                    <a:pt x="2023" y="24463"/>
                  </a:moveTo>
                  <a:cubicBezTo>
                    <a:pt x="2023" y="24494"/>
                    <a:pt x="2055" y="24526"/>
                    <a:pt x="2038" y="24543"/>
                  </a:cubicBezTo>
                  <a:cubicBezTo>
                    <a:pt x="2003" y="24578"/>
                    <a:pt x="1967" y="24614"/>
                    <a:pt x="1932" y="24643"/>
                  </a:cubicBezTo>
                  <a:lnTo>
                    <a:pt x="1932" y="24643"/>
                  </a:lnTo>
                  <a:cubicBezTo>
                    <a:pt x="1931" y="24574"/>
                    <a:pt x="1925" y="24500"/>
                    <a:pt x="2023" y="24463"/>
                  </a:cubicBezTo>
                  <a:close/>
                  <a:moveTo>
                    <a:pt x="1915" y="24708"/>
                  </a:moveTo>
                  <a:cubicBezTo>
                    <a:pt x="1952" y="24793"/>
                    <a:pt x="1979" y="24886"/>
                    <a:pt x="2007" y="24969"/>
                  </a:cubicBezTo>
                  <a:cubicBezTo>
                    <a:pt x="2007" y="24985"/>
                    <a:pt x="1991" y="25032"/>
                    <a:pt x="1991" y="25063"/>
                  </a:cubicBezTo>
                  <a:cubicBezTo>
                    <a:pt x="1943" y="25032"/>
                    <a:pt x="1865" y="25017"/>
                    <a:pt x="1833" y="24985"/>
                  </a:cubicBezTo>
                  <a:cubicBezTo>
                    <a:pt x="1710" y="24845"/>
                    <a:pt x="1722" y="24812"/>
                    <a:pt x="1915" y="24708"/>
                  </a:cubicBezTo>
                  <a:close/>
                  <a:moveTo>
                    <a:pt x="5216" y="25902"/>
                  </a:moveTo>
                  <a:cubicBezTo>
                    <a:pt x="5231" y="25965"/>
                    <a:pt x="5279" y="26043"/>
                    <a:pt x="5263" y="26107"/>
                  </a:cubicBezTo>
                  <a:cubicBezTo>
                    <a:pt x="5251" y="26166"/>
                    <a:pt x="5204" y="26198"/>
                    <a:pt x="5149" y="26198"/>
                  </a:cubicBezTo>
                  <a:cubicBezTo>
                    <a:pt x="5130" y="26198"/>
                    <a:pt x="5110" y="26194"/>
                    <a:pt x="5089" y="26186"/>
                  </a:cubicBezTo>
                  <a:cubicBezTo>
                    <a:pt x="4994" y="26155"/>
                    <a:pt x="4963" y="26075"/>
                    <a:pt x="5026" y="25997"/>
                  </a:cubicBezTo>
                  <a:cubicBezTo>
                    <a:pt x="5073" y="25949"/>
                    <a:pt x="5153" y="25933"/>
                    <a:pt x="5216" y="25902"/>
                  </a:cubicBezTo>
                  <a:close/>
                  <a:moveTo>
                    <a:pt x="4662" y="26549"/>
                  </a:moveTo>
                  <a:cubicBezTo>
                    <a:pt x="4725" y="26549"/>
                    <a:pt x="4788" y="26549"/>
                    <a:pt x="4852" y="26566"/>
                  </a:cubicBezTo>
                  <a:cubicBezTo>
                    <a:pt x="4868" y="26566"/>
                    <a:pt x="4883" y="26597"/>
                    <a:pt x="4883" y="26629"/>
                  </a:cubicBezTo>
                  <a:lnTo>
                    <a:pt x="4694" y="26676"/>
                  </a:lnTo>
                  <a:cubicBezTo>
                    <a:pt x="4662" y="26676"/>
                    <a:pt x="4647" y="26644"/>
                    <a:pt x="4615" y="26612"/>
                  </a:cubicBezTo>
                  <a:cubicBezTo>
                    <a:pt x="4630" y="26597"/>
                    <a:pt x="4630" y="26549"/>
                    <a:pt x="4662" y="26549"/>
                  </a:cubicBezTo>
                  <a:close/>
                  <a:moveTo>
                    <a:pt x="4693" y="24451"/>
                  </a:moveTo>
                  <a:cubicBezTo>
                    <a:pt x="4892" y="24451"/>
                    <a:pt x="5099" y="24524"/>
                    <a:pt x="5311" y="24606"/>
                  </a:cubicBezTo>
                  <a:cubicBezTo>
                    <a:pt x="5469" y="24669"/>
                    <a:pt x="5532" y="24842"/>
                    <a:pt x="5405" y="24953"/>
                  </a:cubicBezTo>
                  <a:cubicBezTo>
                    <a:pt x="5168" y="25190"/>
                    <a:pt x="4931" y="25443"/>
                    <a:pt x="4678" y="25664"/>
                  </a:cubicBezTo>
                  <a:cubicBezTo>
                    <a:pt x="4535" y="25775"/>
                    <a:pt x="4362" y="25885"/>
                    <a:pt x="4188" y="25949"/>
                  </a:cubicBezTo>
                  <a:cubicBezTo>
                    <a:pt x="4046" y="26012"/>
                    <a:pt x="3903" y="26043"/>
                    <a:pt x="3825" y="26170"/>
                  </a:cubicBezTo>
                  <a:cubicBezTo>
                    <a:pt x="3825" y="26218"/>
                    <a:pt x="3808" y="26265"/>
                    <a:pt x="3825" y="26296"/>
                  </a:cubicBezTo>
                  <a:cubicBezTo>
                    <a:pt x="3966" y="26802"/>
                    <a:pt x="4141" y="27293"/>
                    <a:pt x="4725" y="27482"/>
                  </a:cubicBezTo>
                  <a:cubicBezTo>
                    <a:pt x="4868" y="27529"/>
                    <a:pt x="4931" y="27704"/>
                    <a:pt x="4900" y="27877"/>
                  </a:cubicBezTo>
                  <a:cubicBezTo>
                    <a:pt x="4868" y="28051"/>
                    <a:pt x="4820" y="28241"/>
                    <a:pt x="4757" y="28446"/>
                  </a:cubicBezTo>
                  <a:cubicBezTo>
                    <a:pt x="4567" y="28414"/>
                    <a:pt x="4409" y="28431"/>
                    <a:pt x="4283" y="28351"/>
                  </a:cubicBezTo>
                  <a:cubicBezTo>
                    <a:pt x="3888" y="28066"/>
                    <a:pt x="3477" y="27798"/>
                    <a:pt x="3256" y="27324"/>
                  </a:cubicBezTo>
                  <a:cubicBezTo>
                    <a:pt x="3081" y="26945"/>
                    <a:pt x="2765" y="26644"/>
                    <a:pt x="2655" y="26249"/>
                  </a:cubicBezTo>
                  <a:cubicBezTo>
                    <a:pt x="2260" y="25980"/>
                    <a:pt x="2402" y="25664"/>
                    <a:pt x="2592" y="25348"/>
                  </a:cubicBezTo>
                  <a:cubicBezTo>
                    <a:pt x="2497" y="25348"/>
                    <a:pt x="2449" y="25301"/>
                    <a:pt x="2481" y="25238"/>
                  </a:cubicBezTo>
                  <a:cubicBezTo>
                    <a:pt x="2489" y="25230"/>
                    <a:pt x="2509" y="25226"/>
                    <a:pt x="2529" y="25226"/>
                  </a:cubicBezTo>
                  <a:cubicBezTo>
                    <a:pt x="2548" y="25226"/>
                    <a:pt x="2568" y="25230"/>
                    <a:pt x="2576" y="25238"/>
                  </a:cubicBezTo>
                  <a:cubicBezTo>
                    <a:pt x="2592" y="25270"/>
                    <a:pt x="2592" y="25301"/>
                    <a:pt x="2607" y="25333"/>
                  </a:cubicBezTo>
                  <a:cubicBezTo>
                    <a:pt x="2892" y="25048"/>
                    <a:pt x="3256" y="24953"/>
                    <a:pt x="3635" y="24890"/>
                  </a:cubicBezTo>
                  <a:cubicBezTo>
                    <a:pt x="3808" y="24859"/>
                    <a:pt x="4015" y="24859"/>
                    <a:pt x="4156" y="24701"/>
                  </a:cubicBezTo>
                  <a:cubicBezTo>
                    <a:pt x="4325" y="24516"/>
                    <a:pt x="4505" y="24451"/>
                    <a:pt x="4693" y="24451"/>
                  </a:cubicBezTo>
                  <a:close/>
                  <a:moveTo>
                    <a:pt x="1590" y="28592"/>
                  </a:moveTo>
                  <a:cubicBezTo>
                    <a:pt x="1612" y="28592"/>
                    <a:pt x="1636" y="28596"/>
                    <a:pt x="1644" y="28604"/>
                  </a:cubicBezTo>
                  <a:cubicBezTo>
                    <a:pt x="1691" y="28652"/>
                    <a:pt x="1707" y="28715"/>
                    <a:pt x="1739" y="28778"/>
                  </a:cubicBezTo>
                  <a:cubicBezTo>
                    <a:pt x="1691" y="28825"/>
                    <a:pt x="1659" y="28905"/>
                    <a:pt x="1612" y="28920"/>
                  </a:cubicBezTo>
                  <a:cubicBezTo>
                    <a:pt x="1601" y="28925"/>
                    <a:pt x="1590" y="28928"/>
                    <a:pt x="1579" y="28928"/>
                  </a:cubicBezTo>
                  <a:cubicBezTo>
                    <a:pt x="1529" y="28928"/>
                    <a:pt x="1486" y="28871"/>
                    <a:pt x="1486" y="28793"/>
                  </a:cubicBezTo>
                  <a:cubicBezTo>
                    <a:pt x="1486" y="28730"/>
                    <a:pt x="1517" y="28667"/>
                    <a:pt x="1549" y="28604"/>
                  </a:cubicBezTo>
                  <a:cubicBezTo>
                    <a:pt x="1549" y="28596"/>
                    <a:pt x="1569" y="28592"/>
                    <a:pt x="1590" y="28592"/>
                  </a:cubicBezTo>
                  <a:close/>
                  <a:moveTo>
                    <a:pt x="2252" y="29044"/>
                  </a:moveTo>
                  <a:cubicBezTo>
                    <a:pt x="2284" y="29044"/>
                    <a:pt x="2314" y="29050"/>
                    <a:pt x="2339" y="29063"/>
                  </a:cubicBezTo>
                  <a:cubicBezTo>
                    <a:pt x="2466" y="29141"/>
                    <a:pt x="2607" y="29204"/>
                    <a:pt x="2702" y="29299"/>
                  </a:cubicBezTo>
                  <a:cubicBezTo>
                    <a:pt x="3193" y="29773"/>
                    <a:pt x="3540" y="30359"/>
                    <a:pt x="3903" y="30928"/>
                  </a:cubicBezTo>
                  <a:cubicBezTo>
                    <a:pt x="4061" y="31133"/>
                    <a:pt x="4173" y="31370"/>
                    <a:pt x="4331" y="31592"/>
                  </a:cubicBezTo>
                  <a:cubicBezTo>
                    <a:pt x="4457" y="31796"/>
                    <a:pt x="4489" y="32002"/>
                    <a:pt x="4472" y="32239"/>
                  </a:cubicBezTo>
                  <a:cubicBezTo>
                    <a:pt x="4457" y="32319"/>
                    <a:pt x="4441" y="32382"/>
                    <a:pt x="4425" y="32460"/>
                  </a:cubicBezTo>
                  <a:cubicBezTo>
                    <a:pt x="4409" y="32492"/>
                    <a:pt x="4377" y="32523"/>
                    <a:pt x="4346" y="32540"/>
                  </a:cubicBezTo>
                  <a:cubicBezTo>
                    <a:pt x="4343" y="32543"/>
                    <a:pt x="4339" y="32544"/>
                    <a:pt x="4333" y="32544"/>
                  </a:cubicBezTo>
                  <a:cubicBezTo>
                    <a:pt x="4309" y="32544"/>
                    <a:pt x="4264" y="32521"/>
                    <a:pt x="4251" y="32508"/>
                  </a:cubicBezTo>
                  <a:cubicBezTo>
                    <a:pt x="4156" y="32334"/>
                    <a:pt x="4093" y="32161"/>
                    <a:pt x="3888" y="32097"/>
                  </a:cubicBezTo>
                  <a:cubicBezTo>
                    <a:pt x="3825" y="32066"/>
                    <a:pt x="3745" y="32049"/>
                    <a:pt x="3682" y="32002"/>
                  </a:cubicBezTo>
                  <a:cubicBezTo>
                    <a:pt x="3098" y="31702"/>
                    <a:pt x="2813" y="31086"/>
                    <a:pt x="2371" y="30627"/>
                  </a:cubicBezTo>
                  <a:cubicBezTo>
                    <a:pt x="2086" y="30327"/>
                    <a:pt x="2007" y="29885"/>
                    <a:pt x="1960" y="29474"/>
                  </a:cubicBezTo>
                  <a:cubicBezTo>
                    <a:pt x="1943" y="29379"/>
                    <a:pt x="1991" y="29268"/>
                    <a:pt x="2038" y="29158"/>
                  </a:cubicBezTo>
                  <a:cubicBezTo>
                    <a:pt x="2073" y="29088"/>
                    <a:pt x="2167" y="29044"/>
                    <a:pt x="2252" y="29044"/>
                  </a:cubicBezTo>
                  <a:close/>
                  <a:moveTo>
                    <a:pt x="1454" y="32195"/>
                  </a:moveTo>
                  <a:cubicBezTo>
                    <a:pt x="1475" y="32195"/>
                    <a:pt x="1492" y="32199"/>
                    <a:pt x="1501" y="32207"/>
                  </a:cubicBezTo>
                  <a:cubicBezTo>
                    <a:pt x="1581" y="32271"/>
                    <a:pt x="1659" y="32365"/>
                    <a:pt x="1707" y="32460"/>
                  </a:cubicBezTo>
                  <a:cubicBezTo>
                    <a:pt x="1739" y="32603"/>
                    <a:pt x="1739" y="32761"/>
                    <a:pt x="1770" y="32919"/>
                  </a:cubicBezTo>
                  <a:cubicBezTo>
                    <a:pt x="1722" y="33046"/>
                    <a:pt x="1691" y="33204"/>
                    <a:pt x="1659" y="33330"/>
                  </a:cubicBezTo>
                  <a:cubicBezTo>
                    <a:pt x="1644" y="33362"/>
                    <a:pt x="1612" y="33393"/>
                    <a:pt x="1581" y="33409"/>
                  </a:cubicBezTo>
                  <a:cubicBezTo>
                    <a:pt x="1549" y="33409"/>
                    <a:pt x="1501" y="33393"/>
                    <a:pt x="1469" y="33377"/>
                  </a:cubicBezTo>
                  <a:cubicBezTo>
                    <a:pt x="1423" y="33330"/>
                    <a:pt x="1359" y="33282"/>
                    <a:pt x="1328" y="33219"/>
                  </a:cubicBezTo>
                  <a:cubicBezTo>
                    <a:pt x="1153" y="32903"/>
                    <a:pt x="1153" y="32571"/>
                    <a:pt x="1311" y="32255"/>
                  </a:cubicBezTo>
                  <a:cubicBezTo>
                    <a:pt x="1323" y="32221"/>
                    <a:pt x="1400" y="32195"/>
                    <a:pt x="1454" y="32195"/>
                  </a:cubicBezTo>
                  <a:close/>
                  <a:moveTo>
                    <a:pt x="51093" y="36127"/>
                  </a:moveTo>
                  <a:cubicBezTo>
                    <a:pt x="51084" y="36152"/>
                    <a:pt x="51075" y="36179"/>
                    <a:pt x="51066" y="36207"/>
                  </a:cubicBezTo>
                  <a:lnTo>
                    <a:pt x="51066" y="36143"/>
                  </a:lnTo>
                  <a:cubicBezTo>
                    <a:pt x="51076" y="36138"/>
                    <a:pt x="51085" y="36133"/>
                    <a:pt x="51093" y="36127"/>
                  </a:cubicBezTo>
                  <a:close/>
                  <a:moveTo>
                    <a:pt x="52235" y="32492"/>
                  </a:moveTo>
                  <a:cubicBezTo>
                    <a:pt x="52267" y="32494"/>
                    <a:pt x="52301" y="32495"/>
                    <a:pt x="52335" y="32495"/>
                  </a:cubicBezTo>
                  <a:cubicBezTo>
                    <a:pt x="52360" y="32495"/>
                    <a:pt x="52385" y="32494"/>
                    <a:pt x="52409" y="32494"/>
                  </a:cubicBezTo>
                  <a:cubicBezTo>
                    <a:pt x="52608" y="32494"/>
                    <a:pt x="52814" y="32509"/>
                    <a:pt x="52899" y="32776"/>
                  </a:cubicBezTo>
                  <a:cubicBezTo>
                    <a:pt x="52915" y="32840"/>
                    <a:pt x="53010" y="32871"/>
                    <a:pt x="53057" y="32919"/>
                  </a:cubicBezTo>
                  <a:cubicBezTo>
                    <a:pt x="53338" y="33121"/>
                    <a:pt x="53403" y="33186"/>
                    <a:pt x="53208" y="33551"/>
                  </a:cubicBezTo>
                  <a:lnTo>
                    <a:pt x="53208" y="33551"/>
                  </a:lnTo>
                  <a:cubicBezTo>
                    <a:pt x="53205" y="33551"/>
                    <a:pt x="53203" y="33551"/>
                    <a:pt x="53200" y="33551"/>
                  </a:cubicBezTo>
                  <a:lnTo>
                    <a:pt x="53200" y="33567"/>
                  </a:lnTo>
                  <a:cubicBezTo>
                    <a:pt x="53203" y="33561"/>
                    <a:pt x="53205" y="33556"/>
                    <a:pt x="53208" y="33551"/>
                  </a:cubicBezTo>
                  <a:lnTo>
                    <a:pt x="53208" y="33551"/>
                  </a:lnTo>
                  <a:cubicBezTo>
                    <a:pt x="53489" y="33552"/>
                    <a:pt x="53722" y="33601"/>
                    <a:pt x="53832" y="33914"/>
                  </a:cubicBezTo>
                  <a:cubicBezTo>
                    <a:pt x="53879" y="34057"/>
                    <a:pt x="53942" y="34199"/>
                    <a:pt x="54037" y="34310"/>
                  </a:cubicBezTo>
                  <a:cubicBezTo>
                    <a:pt x="54163" y="34500"/>
                    <a:pt x="54195" y="34689"/>
                    <a:pt x="54053" y="34831"/>
                  </a:cubicBezTo>
                  <a:cubicBezTo>
                    <a:pt x="53879" y="35021"/>
                    <a:pt x="53942" y="35258"/>
                    <a:pt x="53832" y="35448"/>
                  </a:cubicBezTo>
                  <a:cubicBezTo>
                    <a:pt x="53706" y="35653"/>
                    <a:pt x="53436" y="35653"/>
                    <a:pt x="53263" y="35811"/>
                  </a:cubicBezTo>
                  <a:cubicBezTo>
                    <a:pt x="53120" y="35922"/>
                    <a:pt x="52994" y="36049"/>
                    <a:pt x="52836" y="36159"/>
                  </a:cubicBezTo>
                  <a:cubicBezTo>
                    <a:pt x="52777" y="36198"/>
                    <a:pt x="52713" y="36225"/>
                    <a:pt x="52646" y="36225"/>
                  </a:cubicBezTo>
                  <a:cubicBezTo>
                    <a:pt x="52604" y="36225"/>
                    <a:pt x="52562" y="36214"/>
                    <a:pt x="52520" y="36190"/>
                  </a:cubicBezTo>
                  <a:cubicBezTo>
                    <a:pt x="52424" y="36140"/>
                    <a:pt x="52334" y="36117"/>
                    <a:pt x="52248" y="36117"/>
                  </a:cubicBezTo>
                  <a:cubicBezTo>
                    <a:pt x="52093" y="36117"/>
                    <a:pt x="51951" y="36189"/>
                    <a:pt x="51809" y="36301"/>
                  </a:cubicBezTo>
                  <a:cubicBezTo>
                    <a:pt x="51669" y="36405"/>
                    <a:pt x="51587" y="36456"/>
                    <a:pt x="51516" y="36456"/>
                  </a:cubicBezTo>
                  <a:cubicBezTo>
                    <a:pt x="51434" y="36456"/>
                    <a:pt x="51366" y="36388"/>
                    <a:pt x="51240" y="36253"/>
                  </a:cubicBezTo>
                  <a:cubicBezTo>
                    <a:pt x="51199" y="36213"/>
                    <a:pt x="51170" y="36149"/>
                    <a:pt x="51133" y="36102"/>
                  </a:cubicBezTo>
                  <a:lnTo>
                    <a:pt x="51133" y="36102"/>
                  </a:lnTo>
                  <a:cubicBezTo>
                    <a:pt x="51137" y="36100"/>
                    <a:pt x="51141" y="36098"/>
                    <a:pt x="51145" y="36095"/>
                  </a:cubicBezTo>
                  <a:cubicBezTo>
                    <a:pt x="51367" y="35859"/>
                    <a:pt x="51382" y="35558"/>
                    <a:pt x="51398" y="35258"/>
                  </a:cubicBezTo>
                  <a:cubicBezTo>
                    <a:pt x="51413" y="35100"/>
                    <a:pt x="51477" y="34957"/>
                    <a:pt x="51603" y="34879"/>
                  </a:cubicBezTo>
                  <a:cubicBezTo>
                    <a:pt x="51635" y="34847"/>
                    <a:pt x="51683" y="34847"/>
                    <a:pt x="51714" y="34847"/>
                  </a:cubicBezTo>
                  <a:cubicBezTo>
                    <a:pt x="51746" y="34863"/>
                    <a:pt x="51793" y="34894"/>
                    <a:pt x="51793" y="34911"/>
                  </a:cubicBezTo>
                  <a:cubicBezTo>
                    <a:pt x="51809" y="35132"/>
                    <a:pt x="51809" y="35353"/>
                    <a:pt x="51824" y="35574"/>
                  </a:cubicBezTo>
                  <a:cubicBezTo>
                    <a:pt x="51824" y="35606"/>
                    <a:pt x="51872" y="35621"/>
                    <a:pt x="51904" y="35621"/>
                  </a:cubicBezTo>
                  <a:cubicBezTo>
                    <a:pt x="51935" y="35621"/>
                    <a:pt x="51982" y="35590"/>
                    <a:pt x="51982" y="35574"/>
                  </a:cubicBezTo>
                  <a:cubicBezTo>
                    <a:pt x="51999" y="35164"/>
                    <a:pt x="52077" y="34721"/>
                    <a:pt x="51999" y="34325"/>
                  </a:cubicBezTo>
                  <a:cubicBezTo>
                    <a:pt x="51904" y="33914"/>
                    <a:pt x="52094" y="33503"/>
                    <a:pt x="51887" y="33109"/>
                  </a:cubicBezTo>
                  <a:cubicBezTo>
                    <a:pt x="51841" y="32998"/>
                    <a:pt x="51919" y="32808"/>
                    <a:pt x="51982" y="32681"/>
                  </a:cubicBezTo>
                  <a:cubicBezTo>
                    <a:pt x="52030" y="32587"/>
                    <a:pt x="52157" y="32492"/>
                    <a:pt x="52235" y="32492"/>
                  </a:cubicBezTo>
                  <a:close/>
                  <a:moveTo>
                    <a:pt x="53378" y="37085"/>
                  </a:moveTo>
                  <a:cubicBezTo>
                    <a:pt x="53399" y="37085"/>
                    <a:pt x="53426" y="37096"/>
                    <a:pt x="53436" y="37107"/>
                  </a:cubicBezTo>
                  <a:cubicBezTo>
                    <a:pt x="53453" y="37107"/>
                    <a:pt x="53453" y="37155"/>
                    <a:pt x="53468" y="37170"/>
                  </a:cubicBezTo>
                  <a:cubicBezTo>
                    <a:pt x="53436" y="37187"/>
                    <a:pt x="53405" y="37202"/>
                    <a:pt x="53373" y="37202"/>
                  </a:cubicBezTo>
                  <a:cubicBezTo>
                    <a:pt x="53278" y="37187"/>
                    <a:pt x="53278" y="37139"/>
                    <a:pt x="53358" y="37092"/>
                  </a:cubicBezTo>
                  <a:cubicBezTo>
                    <a:pt x="53362" y="37087"/>
                    <a:pt x="53370" y="37085"/>
                    <a:pt x="53378" y="37085"/>
                  </a:cubicBezTo>
                  <a:close/>
                  <a:moveTo>
                    <a:pt x="2086" y="32840"/>
                  </a:moveTo>
                  <a:cubicBezTo>
                    <a:pt x="2213" y="32888"/>
                    <a:pt x="2386" y="32903"/>
                    <a:pt x="2466" y="32998"/>
                  </a:cubicBezTo>
                  <a:cubicBezTo>
                    <a:pt x="2892" y="33535"/>
                    <a:pt x="3461" y="33946"/>
                    <a:pt x="3825" y="34531"/>
                  </a:cubicBezTo>
                  <a:cubicBezTo>
                    <a:pt x="4061" y="34911"/>
                    <a:pt x="4314" y="35290"/>
                    <a:pt x="4599" y="35638"/>
                  </a:cubicBezTo>
                  <a:cubicBezTo>
                    <a:pt x="4805" y="35891"/>
                    <a:pt x="4946" y="36143"/>
                    <a:pt x="4963" y="36460"/>
                  </a:cubicBezTo>
                  <a:cubicBezTo>
                    <a:pt x="5010" y="36839"/>
                    <a:pt x="5279" y="37139"/>
                    <a:pt x="5421" y="37486"/>
                  </a:cubicBezTo>
                  <a:cubicBezTo>
                    <a:pt x="5437" y="37534"/>
                    <a:pt x="5421" y="37644"/>
                    <a:pt x="5374" y="37676"/>
                  </a:cubicBezTo>
                  <a:cubicBezTo>
                    <a:pt x="5353" y="37689"/>
                    <a:pt x="5324" y="37694"/>
                    <a:pt x="5293" y="37694"/>
                  </a:cubicBezTo>
                  <a:cubicBezTo>
                    <a:pt x="5251" y="37694"/>
                    <a:pt x="5204" y="37685"/>
                    <a:pt x="5168" y="37676"/>
                  </a:cubicBezTo>
                  <a:cubicBezTo>
                    <a:pt x="5104" y="37644"/>
                    <a:pt x="5041" y="37597"/>
                    <a:pt x="4994" y="37549"/>
                  </a:cubicBezTo>
                  <a:cubicBezTo>
                    <a:pt x="4015" y="36649"/>
                    <a:pt x="3129" y="35669"/>
                    <a:pt x="2323" y="34610"/>
                  </a:cubicBezTo>
                  <a:cubicBezTo>
                    <a:pt x="1943" y="34120"/>
                    <a:pt x="1849" y="33583"/>
                    <a:pt x="1912" y="33014"/>
                  </a:cubicBezTo>
                  <a:cubicBezTo>
                    <a:pt x="1928" y="32951"/>
                    <a:pt x="2007" y="32903"/>
                    <a:pt x="2086" y="32840"/>
                  </a:cubicBezTo>
                  <a:close/>
                  <a:moveTo>
                    <a:pt x="54246" y="37338"/>
                  </a:moveTo>
                  <a:cubicBezTo>
                    <a:pt x="54276" y="37338"/>
                    <a:pt x="54311" y="37349"/>
                    <a:pt x="54321" y="37360"/>
                  </a:cubicBezTo>
                  <a:cubicBezTo>
                    <a:pt x="54353" y="37408"/>
                    <a:pt x="54416" y="37486"/>
                    <a:pt x="54416" y="37549"/>
                  </a:cubicBezTo>
                  <a:cubicBezTo>
                    <a:pt x="54369" y="37771"/>
                    <a:pt x="54321" y="37992"/>
                    <a:pt x="54132" y="38150"/>
                  </a:cubicBezTo>
                  <a:cubicBezTo>
                    <a:pt x="54022" y="38245"/>
                    <a:pt x="53895" y="38340"/>
                    <a:pt x="53816" y="38466"/>
                  </a:cubicBezTo>
                  <a:cubicBezTo>
                    <a:pt x="53589" y="38757"/>
                    <a:pt x="53311" y="38906"/>
                    <a:pt x="53008" y="38906"/>
                  </a:cubicBezTo>
                  <a:cubicBezTo>
                    <a:pt x="52931" y="38906"/>
                    <a:pt x="52852" y="38896"/>
                    <a:pt x="52773" y="38877"/>
                  </a:cubicBezTo>
                  <a:cubicBezTo>
                    <a:pt x="52725" y="38869"/>
                    <a:pt x="52690" y="38869"/>
                    <a:pt x="52662" y="38869"/>
                  </a:cubicBezTo>
                  <a:cubicBezTo>
                    <a:pt x="52635" y="38869"/>
                    <a:pt x="52615" y="38869"/>
                    <a:pt x="52599" y="38862"/>
                  </a:cubicBezTo>
                  <a:cubicBezTo>
                    <a:pt x="52581" y="38862"/>
                    <a:pt x="52563" y="38862"/>
                    <a:pt x="52545" y="38862"/>
                  </a:cubicBezTo>
                  <a:cubicBezTo>
                    <a:pt x="52451" y="38862"/>
                    <a:pt x="52362" y="38852"/>
                    <a:pt x="52362" y="38719"/>
                  </a:cubicBezTo>
                  <a:cubicBezTo>
                    <a:pt x="52346" y="38656"/>
                    <a:pt x="52393" y="38577"/>
                    <a:pt x="52425" y="38529"/>
                  </a:cubicBezTo>
                  <a:cubicBezTo>
                    <a:pt x="52931" y="37992"/>
                    <a:pt x="53563" y="37661"/>
                    <a:pt x="54211" y="37345"/>
                  </a:cubicBezTo>
                  <a:cubicBezTo>
                    <a:pt x="54221" y="37340"/>
                    <a:pt x="54233" y="37338"/>
                    <a:pt x="54246" y="37338"/>
                  </a:cubicBezTo>
                  <a:close/>
                  <a:moveTo>
                    <a:pt x="60154" y="39273"/>
                  </a:moveTo>
                  <a:cubicBezTo>
                    <a:pt x="60249" y="39288"/>
                    <a:pt x="60281" y="39351"/>
                    <a:pt x="60264" y="39431"/>
                  </a:cubicBezTo>
                  <a:cubicBezTo>
                    <a:pt x="60233" y="39462"/>
                    <a:pt x="60201" y="39494"/>
                    <a:pt x="60169" y="39494"/>
                  </a:cubicBezTo>
                  <a:cubicBezTo>
                    <a:pt x="60074" y="39478"/>
                    <a:pt x="60043" y="39414"/>
                    <a:pt x="60074" y="39336"/>
                  </a:cubicBezTo>
                  <a:cubicBezTo>
                    <a:pt x="60091" y="39304"/>
                    <a:pt x="60138" y="39273"/>
                    <a:pt x="60154" y="39273"/>
                  </a:cubicBezTo>
                  <a:close/>
                  <a:moveTo>
                    <a:pt x="60881" y="39621"/>
                  </a:moveTo>
                  <a:cubicBezTo>
                    <a:pt x="60976" y="39636"/>
                    <a:pt x="60991" y="39699"/>
                    <a:pt x="60960" y="39779"/>
                  </a:cubicBezTo>
                  <a:cubicBezTo>
                    <a:pt x="60928" y="39794"/>
                    <a:pt x="60896" y="39842"/>
                    <a:pt x="60881" y="39842"/>
                  </a:cubicBezTo>
                  <a:cubicBezTo>
                    <a:pt x="60801" y="39810"/>
                    <a:pt x="60770" y="39747"/>
                    <a:pt x="60801" y="39667"/>
                  </a:cubicBezTo>
                  <a:cubicBezTo>
                    <a:pt x="60818" y="39652"/>
                    <a:pt x="60865" y="39621"/>
                    <a:pt x="60881" y="39621"/>
                  </a:cubicBezTo>
                  <a:close/>
                  <a:moveTo>
                    <a:pt x="60217" y="39846"/>
                  </a:moveTo>
                  <a:cubicBezTo>
                    <a:pt x="60237" y="39846"/>
                    <a:pt x="60257" y="39849"/>
                    <a:pt x="60264" y="39857"/>
                  </a:cubicBezTo>
                  <a:cubicBezTo>
                    <a:pt x="60312" y="39952"/>
                    <a:pt x="60391" y="40047"/>
                    <a:pt x="60391" y="40126"/>
                  </a:cubicBezTo>
                  <a:cubicBezTo>
                    <a:pt x="60375" y="40221"/>
                    <a:pt x="60296" y="40300"/>
                    <a:pt x="60249" y="40379"/>
                  </a:cubicBezTo>
                  <a:cubicBezTo>
                    <a:pt x="60186" y="40379"/>
                    <a:pt x="60154" y="40379"/>
                    <a:pt x="60123" y="40363"/>
                  </a:cubicBezTo>
                  <a:cubicBezTo>
                    <a:pt x="60028" y="40300"/>
                    <a:pt x="59964" y="40205"/>
                    <a:pt x="59996" y="40095"/>
                  </a:cubicBezTo>
                  <a:cubicBezTo>
                    <a:pt x="60028" y="40015"/>
                    <a:pt x="60106" y="39937"/>
                    <a:pt x="60169" y="39857"/>
                  </a:cubicBezTo>
                  <a:cubicBezTo>
                    <a:pt x="60178" y="39849"/>
                    <a:pt x="60197" y="39846"/>
                    <a:pt x="60217" y="39846"/>
                  </a:cubicBezTo>
                  <a:close/>
                  <a:moveTo>
                    <a:pt x="58099" y="40647"/>
                  </a:moveTo>
                  <a:cubicBezTo>
                    <a:pt x="58146" y="40664"/>
                    <a:pt x="58209" y="40695"/>
                    <a:pt x="58226" y="40742"/>
                  </a:cubicBezTo>
                  <a:cubicBezTo>
                    <a:pt x="58239" y="40795"/>
                    <a:pt x="58218" y="40860"/>
                    <a:pt x="58212" y="40916"/>
                  </a:cubicBezTo>
                  <a:lnTo>
                    <a:pt x="58212" y="40916"/>
                  </a:lnTo>
                  <a:cubicBezTo>
                    <a:pt x="58147" y="40915"/>
                    <a:pt x="58084" y="40904"/>
                    <a:pt x="58020" y="40901"/>
                  </a:cubicBezTo>
                  <a:lnTo>
                    <a:pt x="58020" y="40901"/>
                  </a:lnTo>
                  <a:cubicBezTo>
                    <a:pt x="58020" y="40836"/>
                    <a:pt x="58022" y="40779"/>
                    <a:pt x="58036" y="40710"/>
                  </a:cubicBezTo>
                  <a:lnTo>
                    <a:pt x="58099" y="40647"/>
                  </a:lnTo>
                  <a:close/>
                  <a:moveTo>
                    <a:pt x="58747" y="40632"/>
                  </a:moveTo>
                  <a:cubicBezTo>
                    <a:pt x="58778" y="40632"/>
                    <a:pt x="58826" y="40647"/>
                    <a:pt x="58826" y="40664"/>
                  </a:cubicBezTo>
                  <a:cubicBezTo>
                    <a:pt x="58842" y="40727"/>
                    <a:pt x="58842" y="40822"/>
                    <a:pt x="58810" y="40837"/>
                  </a:cubicBezTo>
                  <a:cubicBezTo>
                    <a:pt x="58739" y="40894"/>
                    <a:pt x="58642" y="40925"/>
                    <a:pt x="58554" y="40954"/>
                  </a:cubicBezTo>
                  <a:lnTo>
                    <a:pt x="58554" y="40954"/>
                  </a:lnTo>
                  <a:cubicBezTo>
                    <a:pt x="58595" y="40865"/>
                    <a:pt x="58625" y="40765"/>
                    <a:pt x="58668" y="40679"/>
                  </a:cubicBezTo>
                  <a:cubicBezTo>
                    <a:pt x="58668" y="40647"/>
                    <a:pt x="58715" y="40632"/>
                    <a:pt x="58747" y="40632"/>
                  </a:cubicBezTo>
                  <a:close/>
                  <a:moveTo>
                    <a:pt x="57971" y="40934"/>
                  </a:moveTo>
                  <a:cubicBezTo>
                    <a:pt x="57945" y="40985"/>
                    <a:pt x="57917" y="41035"/>
                    <a:pt x="57878" y="41075"/>
                  </a:cubicBezTo>
                  <a:cubicBezTo>
                    <a:pt x="57869" y="41093"/>
                    <a:pt x="57849" y="41101"/>
                    <a:pt x="57828" y="41101"/>
                  </a:cubicBezTo>
                  <a:cubicBezTo>
                    <a:pt x="57813" y="41101"/>
                    <a:pt x="57797" y="41097"/>
                    <a:pt x="57783" y="41090"/>
                  </a:cubicBezTo>
                  <a:cubicBezTo>
                    <a:pt x="57689" y="41043"/>
                    <a:pt x="57689" y="40995"/>
                    <a:pt x="57799" y="40963"/>
                  </a:cubicBezTo>
                  <a:cubicBezTo>
                    <a:pt x="57861" y="40951"/>
                    <a:pt x="57914" y="40939"/>
                    <a:pt x="57971" y="40934"/>
                  </a:cubicBezTo>
                  <a:close/>
                  <a:moveTo>
                    <a:pt x="43131" y="41675"/>
                  </a:moveTo>
                  <a:cubicBezTo>
                    <a:pt x="43163" y="41675"/>
                    <a:pt x="43195" y="41690"/>
                    <a:pt x="43226" y="41707"/>
                  </a:cubicBezTo>
                  <a:cubicBezTo>
                    <a:pt x="43211" y="41738"/>
                    <a:pt x="43195" y="41785"/>
                    <a:pt x="43195" y="41785"/>
                  </a:cubicBezTo>
                  <a:cubicBezTo>
                    <a:pt x="43163" y="41785"/>
                    <a:pt x="43131" y="41754"/>
                    <a:pt x="43085" y="41754"/>
                  </a:cubicBezTo>
                  <a:cubicBezTo>
                    <a:pt x="43100" y="41722"/>
                    <a:pt x="43116" y="41675"/>
                    <a:pt x="43131" y="41675"/>
                  </a:cubicBezTo>
                  <a:close/>
                  <a:moveTo>
                    <a:pt x="44033" y="41659"/>
                  </a:moveTo>
                  <a:cubicBezTo>
                    <a:pt x="44128" y="41659"/>
                    <a:pt x="44238" y="41675"/>
                    <a:pt x="44349" y="41690"/>
                  </a:cubicBezTo>
                  <a:lnTo>
                    <a:pt x="44349" y="41754"/>
                  </a:lnTo>
                  <a:cubicBezTo>
                    <a:pt x="44238" y="41770"/>
                    <a:pt x="44128" y="41785"/>
                    <a:pt x="44033" y="41785"/>
                  </a:cubicBezTo>
                  <a:cubicBezTo>
                    <a:pt x="44001" y="41785"/>
                    <a:pt x="43938" y="41785"/>
                    <a:pt x="43922" y="41754"/>
                  </a:cubicBezTo>
                  <a:cubicBezTo>
                    <a:pt x="43890" y="41707"/>
                    <a:pt x="43922" y="41659"/>
                    <a:pt x="44033" y="41659"/>
                  </a:cubicBezTo>
                  <a:close/>
                  <a:moveTo>
                    <a:pt x="57609" y="41596"/>
                  </a:moveTo>
                  <a:cubicBezTo>
                    <a:pt x="57672" y="41627"/>
                    <a:pt x="57735" y="41644"/>
                    <a:pt x="57783" y="41690"/>
                  </a:cubicBezTo>
                  <a:cubicBezTo>
                    <a:pt x="57830" y="41754"/>
                    <a:pt x="57704" y="41865"/>
                    <a:pt x="57577" y="41865"/>
                  </a:cubicBezTo>
                  <a:cubicBezTo>
                    <a:pt x="57514" y="41865"/>
                    <a:pt x="57451" y="41848"/>
                    <a:pt x="57372" y="41833"/>
                  </a:cubicBezTo>
                  <a:cubicBezTo>
                    <a:pt x="57341" y="41817"/>
                    <a:pt x="57293" y="41770"/>
                    <a:pt x="57293" y="41770"/>
                  </a:cubicBezTo>
                  <a:cubicBezTo>
                    <a:pt x="57324" y="41722"/>
                    <a:pt x="57356" y="41659"/>
                    <a:pt x="57404" y="41644"/>
                  </a:cubicBezTo>
                  <a:cubicBezTo>
                    <a:pt x="57467" y="41612"/>
                    <a:pt x="57546" y="41612"/>
                    <a:pt x="57609" y="41596"/>
                  </a:cubicBezTo>
                  <a:close/>
                  <a:moveTo>
                    <a:pt x="61891" y="42283"/>
                  </a:moveTo>
                  <a:cubicBezTo>
                    <a:pt x="61953" y="42283"/>
                    <a:pt x="62016" y="42291"/>
                    <a:pt x="62082" y="42307"/>
                  </a:cubicBezTo>
                  <a:cubicBezTo>
                    <a:pt x="62146" y="42323"/>
                    <a:pt x="62224" y="42402"/>
                    <a:pt x="62224" y="42434"/>
                  </a:cubicBezTo>
                  <a:cubicBezTo>
                    <a:pt x="62224" y="42497"/>
                    <a:pt x="62161" y="42575"/>
                    <a:pt x="62114" y="42624"/>
                  </a:cubicBezTo>
                  <a:cubicBezTo>
                    <a:pt x="61939" y="42797"/>
                    <a:pt x="61687" y="42718"/>
                    <a:pt x="61482" y="42765"/>
                  </a:cubicBezTo>
                  <a:cubicBezTo>
                    <a:pt x="61434" y="42765"/>
                    <a:pt x="61402" y="42765"/>
                    <a:pt x="61370" y="42750"/>
                  </a:cubicBezTo>
                  <a:cubicBezTo>
                    <a:pt x="61307" y="42718"/>
                    <a:pt x="61260" y="42687"/>
                    <a:pt x="61212" y="42639"/>
                  </a:cubicBezTo>
                  <a:cubicBezTo>
                    <a:pt x="61212" y="42624"/>
                    <a:pt x="61244" y="42560"/>
                    <a:pt x="61260" y="42544"/>
                  </a:cubicBezTo>
                  <a:cubicBezTo>
                    <a:pt x="61448" y="42394"/>
                    <a:pt x="61655" y="42283"/>
                    <a:pt x="61891" y="42283"/>
                  </a:cubicBezTo>
                  <a:close/>
                  <a:moveTo>
                    <a:pt x="68609" y="43208"/>
                  </a:moveTo>
                  <a:cubicBezTo>
                    <a:pt x="68689" y="43224"/>
                    <a:pt x="68736" y="43224"/>
                    <a:pt x="68767" y="43239"/>
                  </a:cubicBezTo>
                  <a:cubicBezTo>
                    <a:pt x="68847" y="43287"/>
                    <a:pt x="68862" y="43351"/>
                    <a:pt x="68815" y="43429"/>
                  </a:cubicBezTo>
                  <a:cubicBezTo>
                    <a:pt x="68769" y="43521"/>
                    <a:pt x="68697" y="43580"/>
                    <a:pt x="68631" y="43580"/>
                  </a:cubicBezTo>
                  <a:cubicBezTo>
                    <a:pt x="68607" y="43580"/>
                    <a:pt x="68583" y="43572"/>
                    <a:pt x="68562" y="43555"/>
                  </a:cubicBezTo>
                  <a:cubicBezTo>
                    <a:pt x="68531" y="43540"/>
                    <a:pt x="68483" y="43492"/>
                    <a:pt x="68499" y="43477"/>
                  </a:cubicBezTo>
                  <a:cubicBezTo>
                    <a:pt x="68531" y="43382"/>
                    <a:pt x="68578" y="43302"/>
                    <a:pt x="68609" y="43208"/>
                  </a:cubicBezTo>
                  <a:close/>
                  <a:moveTo>
                    <a:pt x="67382" y="44717"/>
                  </a:moveTo>
                  <a:cubicBezTo>
                    <a:pt x="67413" y="44717"/>
                    <a:pt x="67445" y="44737"/>
                    <a:pt x="67471" y="44773"/>
                  </a:cubicBezTo>
                  <a:cubicBezTo>
                    <a:pt x="67471" y="44788"/>
                    <a:pt x="67456" y="44836"/>
                    <a:pt x="67440" y="44868"/>
                  </a:cubicBezTo>
                  <a:cubicBezTo>
                    <a:pt x="67410" y="44889"/>
                    <a:pt x="67385" y="44901"/>
                    <a:pt x="67361" y="44901"/>
                  </a:cubicBezTo>
                  <a:cubicBezTo>
                    <a:pt x="67333" y="44901"/>
                    <a:pt x="67307" y="44885"/>
                    <a:pt x="67282" y="44851"/>
                  </a:cubicBezTo>
                  <a:cubicBezTo>
                    <a:pt x="67282" y="44820"/>
                    <a:pt x="67298" y="44773"/>
                    <a:pt x="67313" y="44757"/>
                  </a:cubicBezTo>
                  <a:cubicBezTo>
                    <a:pt x="67334" y="44729"/>
                    <a:pt x="67358" y="44717"/>
                    <a:pt x="67382" y="44717"/>
                  </a:cubicBezTo>
                  <a:close/>
                  <a:moveTo>
                    <a:pt x="64322" y="46478"/>
                  </a:moveTo>
                  <a:cubicBezTo>
                    <a:pt x="64328" y="46478"/>
                    <a:pt x="64335" y="46479"/>
                    <a:pt x="64342" y="46480"/>
                  </a:cubicBezTo>
                  <a:cubicBezTo>
                    <a:pt x="64390" y="46495"/>
                    <a:pt x="64421" y="46606"/>
                    <a:pt x="64405" y="46685"/>
                  </a:cubicBezTo>
                  <a:cubicBezTo>
                    <a:pt x="64390" y="46780"/>
                    <a:pt x="64358" y="46891"/>
                    <a:pt x="64310" y="46986"/>
                  </a:cubicBezTo>
                  <a:cubicBezTo>
                    <a:pt x="64310" y="47017"/>
                    <a:pt x="64247" y="47017"/>
                    <a:pt x="64215" y="47017"/>
                  </a:cubicBezTo>
                  <a:cubicBezTo>
                    <a:pt x="64121" y="47017"/>
                    <a:pt x="64057" y="46986"/>
                    <a:pt x="64074" y="46922"/>
                  </a:cubicBezTo>
                  <a:cubicBezTo>
                    <a:pt x="64105" y="46828"/>
                    <a:pt x="64184" y="46733"/>
                    <a:pt x="64215" y="46670"/>
                  </a:cubicBezTo>
                  <a:cubicBezTo>
                    <a:pt x="64215" y="46554"/>
                    <a:pt x="64255" y="46478"/>
                    <a:pt x="64322" y="46478"/>
                  </a:cubicBezTo>
                  <a:close/>
                  <a:moveTo>
                    <a:pt x="63789" y="47397"/>
                  </a:moveTo>
                  <a:cubicBezTo>
                    <a:pt x="63789" y="47412"/>
                    <a:pt x="63804" y="47443"/>
                    <a:pt x="63804" y="47460"/>
                  </a:cubicBezTo>
                  <a:cubicBezTo>
                    <a:pt x="63773" y="47475"/>
                    <a:pt x="63726" y="47491"/>
                    <a:pt x="63710" y="47491"/>
                  </a:cubicBezTo>
                  <a:cubicBezTo>
                    <a:pt x="63663" y="47428"/>
                    <a:pt x="63678" y="47397"/>
                    <a:pt x="63789" y="47397"/>
                  </a:cubicBezTo>
                  <a:close/>
                  <a:moveTo>
                    <a:pt x="33155" y="51426"/>
                  </a:moveTo>
                  <a:cubicBezTo>
                    <a:pt x="33200" y="51426"/>
                    <a:pt x="33244" y="51438"/>
                    <a:pt x="33286" y="51458"/>
                  </a:cubicBezTo>
                  <a:cubicBezTo>
                    <a:pt x="33332" y="51458"/>
                    <a:pt x="33349" y="51506"/>
                    <a:pt x="33380" y="51521"/>
                  </a:cubicBezTo>
                  <a:cubicBezTo>
                    <a:pt x="33332" y="51569"/>
                    <a:pt x="33301" y="51648"/>
                    <a:pt x="33254" y="51664"/>
                  </a:cubicBezTo>
                  <a:cubicBezTo>
                    <a:pt x="33220" y="51675"/>
                    <a:pt x="33186" y="51680"/>
                    <a:pt x="33154" y="51680"/>
                  </a:cubicBezTo>
                  <a:cubicBezTo>
                    <a:pt x="33051" y="51680"/>
                    <a:pt x="32966" y="51629"/>
                    <a:pt x="32953" y="51569"/>
                  </a:cubicBezTo>
                  <a:cubicBezTo>
                    <a:pt x="32953" y="51553"/>
                    <a:pt x="32969" y="51506"/>
                    <a:pt x="32985" y="51490"/>
                  </a:cubicBezTo>
                  <a:cubicBezTo>
                    <a:pt x="33038" y="51445"/>
                    <a:pt x="33097" y="51426"/>
                    <a:pt x="33155" y="51426"/>
                  </a:cubicBezTo>
                  <a:close/>
                  <a:moveTo>
                    <a:pt x="58479" y="52886"/>
                  </a:moveTo>
                  <a:cubicBezTo>
                    <a:pt x="58497" y="52886"/>
                    <a:pt x="58518" y="52894"/>
                    <a:pt x="58542" y="52912"/>
                  </a:cubicBezTo>
                  <a:cubicBezTo>
                    <a:pt x="58542" y="52944"/>
                    <a:pt x="58526" y="52975"/>
                    <a:pt x="58510" y="52975"/>
                  </a:cubicBezTo>
                  <a:cubicBezTo>
                    <a:pt x="58494" y="52975"/>
                    <a:pt x="58431" y="52960"/>
                    <a:pt x="58431" y="52960"/>
                  </a:cubicBezTo>
                  <a:cubicBezTo>
                    <a:pt x="58431" y="52910"/>
                    <a:pt x="58450" y="52886"/>
                    <a:pt x="58479" y="52886"/>
                  </a:cubicBezTo>
                  <a:close/>
                  <a:moveTo>
                    <a:pt x="60123" y="52880"/>
                  </a:moveTo>
                  <a:cubicBezTo>
                    <a:pt x="60233" y="52880"/>
                    <a:pt x="60327" y="52897"/>
                    <a:pt x="60439" y="52912"/>
                  </a:cubicBezTo>
                  <a:cubicBezTo>
                    <a:pt x="60422" y="52944"/>
                    <a:pt x="60439" y="52975"/>
                    <a:pt x="60422" y="52992"/>
                  </a:cubicBezTo>
                  <a:cubicBezTo>
                    <a:pt x="60359" y="53034"/>
                    <a:pt x="60289" y="53068"/>
                    <a:pt x="60217" y="53068"/>
                  </a:cubicBezTo>
                  <a:cubicBezTo>
                    <a:pt x="60181" y="53068"/>
                    <a:pt x="60143" y="53060"/>
                    <a:pt x="60106" y="53038"/>
                  </a:cubicBezTo>
                  <a:cubicBezTo>
                    <a:pt x="60091" y="53023"/>
                    <a:pt x="60074" y="52992"/>
                    <a:pt x="60059" y="52960"/>
                  </a:cubicBezTo>
                  <a:cubicBezTo>
                    <a:pt x="60091" y="52928"/>
                    <a:pt x="60106" y="52880"/>
                    <a:pt x="60123" y="52880"/>
                  </a:cubicBezTo>
                  <a:close/>
                  <a:moveTo>
                    <a:pt x="61346" y="52695"/>
                  </a:moveTo>
                  <a:cubicBezTo>
                    <a:pt x="61364" y="52695"/>
                    <a:pt x="61382" y="52699"/>
                    <a:pt x="61402" y="52707"/>
                  </a:cubicBezTo>
                  <a:cubicBezTo>
                    <a:pt x="61434" y="52722"/>
                    <a:pt x="61465" y="52770"/>
                    <a:pt x="61465" y="52802"/>
                  </a:cubicBezTo>
                  <a:cubicBezTo>
                    <a:pt x="61450" y="52912"/>
                    <a:pt x="61450" y="53023"/>
                    <a:pt x="61419" y="53133"/>
                  </a:cubicBezTo>
                  <a:cubicBezTo>
                    <a:pt x="61397" y="53187"/>
                    <a:pt x="61354" y="53219"/>
                    <a:pt x="61303" y="53219"/>
                  </a:cubicBezTo>
                  <a:cubicBezTo>
                    <a:pt x="61280" y="53219"/>
                    <a:pt x="61254" y="53212"/>
                    <a:pt x="61229" y="53196"/>
                  </a:cubicBezTo>
                  <a:cubicBezTo>
                    <a:pt x="61197" y="53181"/>
                    <a:pt x="61181" y="53150"/>
                    <a:pt x="61149" y="53102"/>
                  </a:cubicBezTo>
                  <a:cubicBezTo>
                    <a:pt x="61181" y="53007"/>
                    <a:pt x="61197" y="52897"/>
                    <a:pt x="61229" y="52802"/>
                  </a:cubicBezTo>
                  <a:cubicBezTo>
                    <a:pt x="61253" y="52731"/>
                    <a:pt x="61294" y="52695"/>
                    <a:pt x="61346" y="52695"/>
                  </a:cubicBezTo>
                  <a:close/>
                  <a:moveTo>
                    <a:pt x="37410" y="53797"/>
                  </a:moveTo>
                  <a:cubicBezTo>
                    <a:pt x="37426" y="53797"/>
                    <a:pt x="37473" y="53797"/>
                    <a:pt x="37490" y="53814"/>
                  </a:cubicBezTo>
                  <a:cubicBezTo>
                    <a:pt x="37505" y="53829"/>
                    <a:pt x="37505" y="53860"/>
                    <a:pt x="37505" y="53892"/>
                  </a:cubicBezTo>
                  <a:cubicBezTo>
                    <a:pt x="37479" y="53892"/>
                    <a:pt x="37454" y="53912"/>
                    <a:pt x="37437" y="53912"/>
                  </a:cubicBezTo>
                  <a:cubicBezTo>
                    <a:pt x="37433" y="53912"/>
                    <a:pt x="37429" y="53911"/>
                    <a:pt x="37426" y="53908"/>
                  </a:cubicBezTo>
                  <a:cubicBezTo>
                    <a:pt x="37332" y="53892"/>
                    <a:pt x="37332" y="53845"/>
                    <a:pt x="37410" y="53797"/>
                  </a:cubicBezTo>
                  <a:close/>
                  <a:moveTo>
                    <a:pt x="41156" y="53759"/>
                  </a:moveTo>
                  <a:cubicBezTo>
                    <a:pt x="41193" y="53759"/>
                    <a:pt x="41230" y="53760"/>
                    <a:pt x="41266" y="53765"/>
                  </a:cubicBezTo>
                  <a:cubicBezTo>
                    <a:pt x="41330" y="53782"/>
                    <a:pt x="41393" y="53829"/>
                    <a:pt x="41456" y="53877"/>
                  </a:cubicBezTo>
                  <a:cubicBezTo>
                    <a:pt x="41393" y="53892"/>
                    <a:pt x="41330" y="53924"/>
                    <a:pt x="41266" y="53955"/>
                  </a:cubicBezTo>
                  <a:cubicBezTo>
                    <a:pt x="41251" y="53961"/>
                    <a:pt x="41237" y="53962"/>
                    <a:pt x="41224" y="53962"/>
                  </a:cubicBezTo>
                  <a:cubicBezTo>
                    <a:pt x="41199" y="53962"/>
                    <a:pt x="41178" y="53955"/>
                    <a:pt x="41156" y="53955"/>
                  </a:cubicBezTo>
                  <a:cubicBezTo>
                    <a:pt x="41077" y="53955"/>
                    <a:pt x="40998" y="53955"/>
                    <a:pt x="40935" y="53940"/>
                  </a:cubicBezTo>
                  <a:cubicBezTo>
                    <a:pt x="40904" y="53940"/>
                    <a:pt x="40856" y="53908"/>
                    <a:pt x="40840" y="53892"/>
                  </a:cubicBezTo>
                  <a:cubicBezTo>
                    <a:pt x="40809" y="53829"/>
                    <a:pt x="40840" y="53782"/>
                    <a:pt x="40935" y="53765"/>
                  </a:cubicBezTo>
                  <a:cubicBezTo>
                    <a:pt x="41008" y="53765"/>
                    <a:pt x="41082" y="53759"/>
                    <a:pt x="41156" y="53759"/>
                  </a:cubicBezTo>
                  <a:close/>
                  <a:moveTo>
                    <a:pt x="56283" y="54481"/>
                  </a:moveTo>
                  <a:cubicBezTo>
                    <a:pt x="56317" y="54481"/>
                    <a:pt x="56353" y="54485"/>
                    <a:pt x="56393" y="54492"/>
                  </a:cubicBezTo>
                  <a:cubicBezTo>
                    <a:pt x="56408" y="54492"/>
                    <a:pt x="56408" y="54541"/>
                    <a:pt x="56424" y="54572"/>
                  </a:cubicBezTo>
                  <a:cubicBezTo>
                    <a:pt x="56361" y="54587"/>
                    <a:pt x="56298" y="54619"/>
                    <a:pt x="56234" y="54635"/>
                  </a:cubicBezTo>
                  <a:cubicBezTo>
                    <a:pt x="56203" y="54635"/>
                    <a:pt x="56155" y="54604"/>
                    <a:pt x="56140" y="54572"/>
                  </a:cubicBezTo>
                  <a:cubicBezTo>
                    <a:pt x="56140" y="54556"/>
                    <a:pt x="56171" y="54492"/>
                    <a:pt x="56186" y="54492"/>
                  </a:cubicBezTo>
                  <a:cubicBezTo>
                    <a:pt x="56218" y="54485"/>
                    <a:pt x="56250" y="54481"/>
                    <a:pt x="56283" y="54481"/>
                  </a:cubicBezTo>
                  <a:close/>
                  <a:moveTo>
                    <a:pt x="54617" y="54455"/>
                  </a:moveTo>
                  <a:cubicBezTo>
                    <a:pt x="54634" y="54455"/>
                    <a:pt x="54652" y="54457"/>
                    <a:pt x="54669" y="54461"/>
                  </a:cubicBezTo>
                  <a:cubicBezTo>
                    <a:pt x="54732" y="54461"/>
                    <a:pt x="54780" y="54524"/>
                    <a:pt x="54827" y="54572"/>
                  </a:cubicBezTo>
                  <a:lnTo>
                    <a:pt x="54638" y="54667"/>
                  </a:lnTo>
                  <a:cubicBezTo>
                    <a:pt x="54574" y="54635"/>
                    <a:pt x="54496" y="54619"/>
                    <a:pt x="54464" y="54572"/>
                  </a:cubicBezTo>
                  <a:cubicBezTo>
                    <a:pt x="54423" y="54531"/>
                    <a:pt x="54511" y="54455"/>
                    <a:pt x="54617" y="54455"/>
                  </a:cubicBezTo>
                  <a:close/>
                  <a:moveTo>
                    <a:pt x="52667" y="54408"/>
                  </a:moveTo>
                  <a:cubicBezTo>
                    <a:pt x="52806" y="54408"/>
                    <a:pt x="52946" y="54429"/>
                    <a:pt x="53089" y="54477"/>
                  </a:cubicBezTo>
                  <a:cubicBezTo>
                    <a:pt x="53120" y="54477"/>
                    <a:pt x="53137" y="54524"/>
                    <a:pt x="53137" y="54556"/>
                  </a:cubicBezTo>
                  <a:cubicBezTo>
                    <a:pt x="53137" y="54587"/>
                    <a:pt x="53105" y="54619"/>
                    <a:pt x="53073" y="54635"/>
                  </a:cubicBezTo>
                  <a:cubicBezTo>
                    <a:pt x="52852" y="54809"/>
                    <a:pt x="52568" y="54730"/>
                    <a:pt x="52362" y="54777"/>
                  </a:cubicBezTo>
                  <a:cubicBezTo>
                    <a:pt x="52252" y="54730"/>
                    <a:pt x="52188" y="54714"/>
                    <a:pt x="52125" y="54682"/>
                  </a:cubicBezTo>
                  <a:cubicBezTo>
                    <a:pt x="52094" y="54667"/>
                    <a:pt x="52077" y="54619"/>
                    <a:pt x="52077" y="54587"/>
                  </a:cubicBezTo>
                  <a:cubicBezTo>
                    <a:pt x="52077" y="54556"/>
                    <a:pt x="52094" y="54509"/>
                    <a:pt x="52109" y="54509"/>
                  </a:cubicBezTo>
                  <a:cubicBezTo>
                    <a:pt x="52298" y="54446"/>
                    <a:pt x="52482" y="54408"/>
                    <a:pt x="52667" y="54408"/>
                  </a:cubicBezTo>
                  <a:close/>
                  <a:moveTo>
                    <a:pt x="37832" y="54639"/>
                  </a:moveTo>
                  <a:cubicBezTo>
                    <a:pt x="37981" y="54639"/>
                    <a:pt x="38130" y="54651"/>
                    <a:pt x="38280" y="54682"/>
                  </a:cubicBezTo>
                  <a:cubicBezTo>
                    <a:pt x="38611" y="54745"/>
                    <a:pt x="38959" y="54777"/>
                    <a:pt x="39291" y="54825"/>
                  </a:cubicBezTo>
                  <a:cubicBezTo>
                    <a:pt x="39378" y="54833"/>
                    <a:pt x="39464" y="54846"/>
                    <a:pt x="39547" y="54846"/>
                  </a:cubicBezTo>
                  <a:cubicBezTo>
                    <a:pt x="39617" y="54846"/>
                    <a:pt x="39685" y="54837"/>
                    <a:pt x="39749" y="54809"/>
                  </a:cubicBezTo>
                  <a:cubicBezTo>
                    <a:pt x="39968" y="54731"/>
                    <a:pt x="40184" y="54701"/>
                    <a:pt x="40399" y="54701"/>
                  </a:cubicBezTo>
                  <a:cubicBezTo>
                    <a:pt x="40666" y="54701"/>
                    <a:pt x="40932" y="54748"/>
                    <a:pt x="41203" y="54809"/>
                  </a:cubicBezTo>
                  <a:cubicBezTo>
                    <a:pt x="41424" y="54857"/>
                    <a:pt x="41646" y="54888"/>
                    <a:pt x="41867" y="54920"/>
                  </a:cubicBezTo>
                  <a:cubicBezTo>
                    <a:pt x="41899" y="54935"/>
                    <a:pt x="41930" y="54983"/>
                    <a:pt x="41930" y="55015"/>
                  </a:cubicBezTo>
                  <a:cubicBezTo>
                    <a:pt x="41930" y="55046"/>
                    <a:pt x="41899" y="55093"/>
                    <a:pt x="41883" y="55093"/>
                  </a:cubicBezTo>
                  <a:cubicBezTo>
                    <a:pt x="41506" y="55173"/>
                    <a:pt x="41121" y="55196"/>
                    <a:pt x="40740" y="55196"/>
                  </a:cubicBezTo>
                  <a:cubicBezTo>
                    <a:pt x="40593" y="55196"/>
                    <a:pt x="40448" y="55192"/>
                    <a:pt x="40303" y="55188"/>
                  </a:cubicBezTo>
                  <a:cubicBezTo>
                    <a:pt x="40034" y="55188"/>
                    <a:pt x="39766" y="55156"/>
                    <a:pt x="39734" y="55156"/>
                  </a:cubicBezTo>
                  <a:lnTo>
                    <a:pt x="37806" y="55156"/>
                  </a:lnTo>
                  <a:cubicBezTo>
                    <a:pt x="37568" y="55141"/>
                    <a:pt x="37347" y="55093"/>
                    <a:pt x="37126" y="55061"/>
                  </a:cubicBezTo>
                  <a:cubicBezTo>
                    <a:pt x="37031" y="55046"/>
                    <a:pt x="36999" y="54983"/>
                    <a:pt x="37047" y="54888"/>
                  </a:cubicBezTo>
                  <a:cubicBezTo>
                    <a:pt x="37079" y="54825"/>
                    <a:pt x="37110" y="54762"/>
                    <a:pt x="37174" y="54730"/>
                  </a:cubicBezTo>
                  <a:cubicBezTo>
                    <a:pt x="37220" y="54682"/>
                    <a:pt x="37300" y="54667"/>
                    <a:pt x="37378" y="54667"/>
                  </a:cubicBezTo>
                  <a:cubicBezTo>
                    <a:pt x="37530" y="54651"/>
                    <a:pt x="37681" y="54639"/>
                    <a:pt x="37832" y="54639"/>
                  </a:cubicBezTo>
                  <a:close/>
                  <a:moveTo>
                    <a:pt x="45940" y="55431"/>
                  </a:moveTo>
                  <a:cubicBezTo>
                    <a:pt x="46167" y="55431"/>
                    <a:pt x="46396" y="55463"/>
                    <a:pt x="46625" y="55504"/>
                  </a:cubicBezTo>
                  <a:cubicBezTo>
                    <a:pt x="46720" y="55520"/>
                    <a:pt x="46798" y="55615"/>
                    <a:pt x="46941" y="55725"/>
                  </a:cubicBezTo>
                  <a:cubicBezTo>
                    <a:pt x="46688" y="55787"/>
                    <a:pt x="46449" y="55810"/>
                    <a:pt x="46218" y="55810"/>
                  </a:cubicBezTo>
                  <a:cubicBezTo>
                    <a:pt x="45915" y="55810"/>
                    <a:pt x="45624" y="55770"/>
                    <a:pt x="45329" y="55725"/>
                  </a:cubicBezTo>
                  <a:cubicBezTo>
                    <a:pt x="45313" y="55725"/>
                    <a:pt x="45281" y="55679"/>
                    <a:pt x="45266" y="55647"/>
                  </a:cubicBezTo>
                  <a:cubicBezTo>
                    <a:pt x="45266" y="55615"/>
                    <a:pt x="45281" y="55552"/>
                    <a:pt x="45313" y="55536"/>
                  </a:cubicBezTo>
                  <a:cubicBezTo>
                    <a:pt x="45519" y="55459"/>
                    <a:pt x="45729" y="55431"/>
                    <a:pt x="45940" y="55431"/>
                  </a:cubicBezTo>
                  <a:close/>
                  <a:moveTo>
                    <a:pt x="28970" y="0"/>
                  </a:moveTo>
                  <a:cubicBezTo>
                    <a:pt x="28835" y="0"/>
                    <a:pt x="28699" y="23"/>
                    <a:pt x="28559" y="60"/>
                  </a:cubicBezTo>
                  <a:cubicBezTo>
                    <a:pt x="28232" y="155"/>
                    <a:pt x="27909" y="208"/>
                    <a:pt x="27584" y="208"/>
                  </a:cubicBezTo>
                  <a:cubicBezTo>
                    <a:pt x="27312" y="208"/>
                    <a:pt x="27038" y="171"/>
                    <a:pt x="26757" y="91"/>
                  </a:cubicBezTo>
                  <a:cubicBezTo>
                    <a:pt x="26577" y="42"/>
                    <a:pt x="26385" y="11"/>
                    <a:pt x="26192" y="11"/>
                  </a:cubicBezTo>
                  <a:cubicBezTo>
                    <a:pt x="26080" y="11"/>
                    <a:pt x="25967" y="21"/>
                    <a:pt x="25857" y="45"/>
                  </a:cubicBezTo>
                  <a:cubicBezTo>
                    <a:pt x="25325" y="135"/>
                    <a:pt x="24793" y="167"/>
                    <a:pt x="24261" y="167"/>
                  </a:cubicBezTo>
                  <a:cubicBezTo>
                    <a:pt x="23955" y="167"/>
                    <a:pt x="23649" y="157"/>
                    <a:pt x="23343" y="139"/>
                  </a:cubicBezTo>
                  <a:cubicBezTo>
                    <a:pt x="23206" y="130"/>
                    <a:pt x="23069" y="126"/>
                    <a:pt x="22933" y="126"/>
                  </a:cubicBezTo>
                  <a:cubicBezTo>
                    <a:pt x="21683" y="126"/>
                    <a:pt x="20514" y="500"/>
                    <a:pt x="19345" y="913"/>
                  </a:cubicBezTo>
                  <a:cubicBezTo>
                    <a:pt x="19108" y="1119"/>
                    <a:pt x="18792" y="1151"/>
                    <a:pt x="18492" y="1214"/>
                  </a:cubicBezTo>
                  <a:cubicBezTo>
                    <a:pt x="17717" y="1387"/>
                    <a:pt x="16990" y="1688"/>
                    <a:pt x="16231" y="1925"/>
                  </a:cubicBezTo>
                  <a:cubicBezTo>
                    <a:pt x="15725" y="2099"/>
                    <a:pt x="15315" y="2462"/>
                    <a:pt x="14840" y="2683"/>
                  </a:cubicBezTo>
                  <a:cubicBezTo>
                    <a:pt x="14366" y="2921"/>
                    <a:pt x="13814" y="2953"/>
                    <a:pt x="13323" y="3206"/>
                  </a:cubicBezTo>
                  <a:cubicBezTo>
                    <a:pt x="12501" y="3600"/>
                    <a:pt x="11664" y="3948"/>
                    <a:pt x="10874" y="4407"/>
                  </a:cubicBezTo>
                  <a:cubicBezTo>
                    <a:pt x="10541" y="4612"/>
                    <a:pt x="10194" y="4770"/>
                    <a:pt x="9846" y="4913"/>
                  </a:cubicBezTo>
                  <a:cubicBezTo>
                    <a:pt x="9056" y="5229"/>
                    <a:pt x="8392" y="5734"/>
                    <a:pt x="7760" y="6287"/>
                  </a:cubicBezTo>
                  <a:cubicBezTo>
                    <a:pt x="7380" y="6620"/>
                    <a:pt x="7081" y="6999"/>
                    <a:pt x="6938" y="7488"/>
                  </a:cubicBezTo>
                  <a:cubicBezTo>
                    <a:pt x="6843" y="7868"/>
                    <a:pt x="6622" y="8184"/>
                    <a:pt x="6354" y="8453"/>
                  </a:cubicBezTo>
                  <a:cubicBezTo>
                    <a:pt x="5342" y="9448"/>
                    <a:pt x="4504" y="10571"/>
                    <a:pt x="3667" y="11709"/>
                  </a:cubicBezTo>
                  <a:cubicBezTo>
                    <a:pt x="3429" y="12025"/>
                    <a:pt x="3271" y="12356"/>
                    <a:pt x="3271" y="12752"/>
                  </a:cubicBezTo>
                  <a:cubicBezTo>
                    <a:pt x="3271" y="13163"/>
                    <a:pt x="3129" y="13526"/>
                    <a:pt x="2860" y="13779"/>
                  </a:cubicBezTo>
                  <a:cubicBezTo>
                    <a:pt x="2529" y="14080"/>
                    <a:pt x="2371" y="14442"/>
                    <a:pt x="2213" y="14838"/>
                  </a:cubicBezTo>
                  <a:cubicBezTo>
                    <a:pt x="1991" y="15407"/>
                    <a:pt x="1785" y="15976"/>
                    <a:pt x="1659" y="16577"/>
                  </a:cubicBezTo>
                  <a:cubicBezTo>
                    <a:pt x="1596" y="16940"/>
                    <a:pt x="1501" y="17335"/>
                    <a:pt x="1311" y="17651"/>
                  </a:cubicBezTo>
                  <a:cubicBezTo>
                    <a:pt x="1027" y="18141"/>
                    <a:pt x="964" y="18647"/>
                    <a:pt x="948" y="19184"/>
                  </a:cubicBezTo>
                  <a:lnTo>
                    <a:pt x="966" y="19184"/>
                  </a:lnTo>
                  <a:cubicBezTo>
                    <a:pt x="936" y="19249"/>
                    <a:pt x="898" y="19304"/>
                    <a:pt x="885" y="19358"/>
                  </a:cubicBezTo>
                  <a:cubicBezTo>
                    <a:pt x="790" y="19879"/>
                    <a:pt x="679" y="20402"/>
                    <a:pt x="506" y="20907"/>
                  </a:cubicBezTo>
                  <a:cubicBezTo>
                    <a:pt x="348" y="21333"/>
                    <a:pt x="221" y="21792"/>
                    <a:pt x="300" y="22250"/>
                  </a:cubicBezTo>
                  <a:cubicBezTo>
                    <a:pt x="443" y="22946"/>
                    <a:pt x="348" y="23609"/>
                    <a:pt x="268" y="24290"/>
                  </a:cubicBezTo>
                  <a:cubicBezTo>
                    <a:pt x="190" y="24969"/>
                    <a:pt x="0" y="25632"/>
                    <a:pt x="190" y="26328"/>
                  </a:cubicBezTo>
                  <a:cubicBezTo>
                    <a:pt x="142" y="27008"/>
                    <a:pt x="15" y="27687"/>
                    <a:pt x="110" y="28383"/>
                  </a:cubicBezTo>
                  <a:cubicBezTo>
                    <a:pt x="158" y="28635"/>
                    <a:pt x="158" y="28905"/>
                    <a:pt x="173" y="29173"/>
                  </a:cubicBezTo>
                  <a:cubicBezTo>
                    <a:pt x="221" y="29584"/>
                    <a:pt x="285" y="30011"/>
                    <a:pt x="300" y="30422"/>
                  </a:cubicBezTo>
                  <a:cubicBezTo>
                    <a:pt x="316" y="31038"/>
                    <a:pt x="300" y="31638"/>
                    <a:pt x="316" y="32255"/>
                  </a:cubicBezTo>
                  <a:cubicBezTo>
                    <a:pt x="316" y="32824"/>
                    <a:pt x="363" y="33393"/>
                    <a:pt x="616" y="33914"/>
                  </a:cubicBezTo>
                  <a:cubicBezTo>
                    <a:pt x="664" y="34026"/>
                    <a:pt x="727" y="34136"/>
                    <a:pt x="742" y="34247"/>
                  </a:cubicBezTo>
                  <a:cubicBezTo>
                    <a:pt x="790" y="34673"/>
                    <a:pt x="1027" y="35021"/>
                    <a:pt x="1280" y="35353"/>
                  </a:cubicBezTo>
                  <a:cubicBezTo>
                    <a:pt x="1564" y="35716"/>
                    <a:pt x="1817" y="36095"/>
                    <a:pt x="2228" y="36348"/>
                  </a:cubicBezTo>
                  <a:cubicBezTo>
                    <a:pt x="2354" y="36411"/>
                    <a:pt x="2434" y="36554"/>
                    <a:pt x="2529" y="36664"/>
                  </a:cubicBezTo>
                  <a:cubicBezTo>
                    <a:pt x="2687" y="36839"/>
                    <a:pt x="2797" y="37044"/>
                    <a:pt x="2971" y="37187"/>
                  </a:cubicBezTo>
                  <a:cubicBezTo>
                    <a:pt x="3351" y="37518"/>
                    <a:pt x="3650" y="37914"/>
                    <a:pt x="3903" y="38340"/>
                  </a:cubicBezTo>
                  <a:cubicBezTo>
                    <a:pt x="4156" y="38735"/>
                    <a:pt x="4457" y="39067"/>
                    <a:pt x="4757" y="39399"/>
                  </a:cubicBezTo>
                  <a:cubicBezTo>
                    <a:pt x="5848" y="40584"/>
                    <a:pt x="7081" y="41612"/>
                    <a:pt x="8297" y="42639"/>
                  </a:cubicBezTo>
                  <a:cubicBezTo>
                    <a:pt x="9135" y="43366"/>
                    <a:pt x="10052" y="43966"/>
                    <a:pt x="10952" y="44615"/>
                  </a:cubicBezTo>
                  <a:cubicBezTo>
                    <a:pt x="11411" y="44946"/>
                    <a:pt x="11901" y="45231"/>
                    <a:pt x="12360" y="45578"/>
                  </a:cubicBezTo>
                  <a:cubicBezTo>
                    <a:pt x="13355" y="46290"/>
                    <a:pt x="14383" y="46938"/>
                    <a:pt x="15567" y="47270"/>
                  </a:cubicBezTo>
                  <a:cubicBezTo>
                    <a:pt x="15789" y="47333"/>
                    <a:pt x="15995" y="47428"/>
                    <a:pt x="16200" y="47523"/>
                  </a:cubicBezTo>
                  <a:cubicBezTo>
                    <a:pt x="16358" y="47586"/>
                    <a:pt x="16358" y="47633"/>
                    <a:pt x="16216" y="47839"/>
                  </a:cubicBezTo>
                  <a:cubicBezTo>
                    <a:pt x="16200" y="47871"/>
                    <a:pt x="16184" y="47902"/>
                    <a:pt x="16184" y="47934"/>
                  </a:cubicBezTo>
                  <a:cubicBezTo>
                    <a:pt x="16564" y="48124"/>
                    <a:pt x="16911" y="48345"/>
                    <a:pt x="17306" y="48471"/>
                  </a:cubicBezTo>
                  <a:cubicBezTo>
                    <a:pt x="18001" y="48693"/>
                    <a:pt x="18682" y="48929"/>
                    <a:pt x="19345" y="49182"/>
                  </a:cubicBezTo>
                  <a:cubicBezTo>
                    <a:pt x="20389" y="49546"/>
                    <a:pt x="21478" y="49751"/>
                    <a:pt x="22506" y="50194"/>
                  </a:cubicBezTo>
                  <a:cubicBezTo>
                    <a:pt x="22570" y="50225"/>
                    <a:pt x="22648" y="50225"/>
                    <a:pt x="22728" y="50242"/>
                  </a:cubicBezTo>
                  <a:cubicBezTo>
                    <a:pt x="23723" y="50478"/>
                    <a:pt x="24688" y="50826"/>
                    <a:pt x="25667" y="51173"/>
                  </a:cubicBezTo>
                  <a:cubicBezTo>
                    <a:pt x="25809" y="51221"/>
                    <a:pt x="25967" y="51268"/>
                    <a:pt x="26078" y="51363"/>
                  </a:cubicBezTo>
                  <a:cubicBezTo>
                    <a:pt x="26315" y="51569"/>
                    <a:pt x="26568" y="51696"/>
                    <a:pt x="26884" y="51774"/>
                  </a:cubicBezTo>
                  <a:cubicBezTo>
                    <a:pt x="27168" y="51837"/>
                    <a:pt x="27438" y="52043"/>
                    <a:pt x="27722" y="52075"/>
                  </a:cubicBezTo>
                  <a:cubicBezTo>
                    <a:pt x="28165" y="52138"/>
                    <a:pt x="28512" y="52328"/>
                    <a:pt x="28860" y="52564"/>
                  </a:cubicBezTo>
                  <a:cubicBezTo>
                    <a:pt x="29634" y="53070"/>
                    <a:pt x="30441" y="53497"/>
                    <a:pt x="31326" y="53719"/>
                  </a:cubicBezTo>
                  <a:cubicBezTo>
                    <a:pt x="31657" y="53814"/>
                    <a:pt x="31958" y="53955"/>
                    <a:pt x="32274" y="54066"/>
                  </a:cubicBezTo>
                  <a:cubicBezTo>
                    <a:pt x="32258" y="54240"/>
                    <a:pt x="32242" y="54382"/>
                    <a:pt x="32242" y="54524"/>
                  </a:cubicBezTo>
                  <a:cubicBezTo>
                    <a:pt x="32700" y="54762"/>
                    <a:pt x="33191" y="54840"/>
                    <a:pt x="33665" y="54935"/>
                  </a:cubicBezTo>
                  <a:cubicBezTo>
                    <a:pt x="33838" y="54967"/>
                    <a:pt x="33933" y="55078"/>
                    <a:pt x="34028" y="55204"/>
                  </a:cubicBezTo>
                  <a:cubicBezTo>
                    <a:pt x="34091" y="55299"/>
                    <a:pt x="34171" y="55378"/>
                    <a:pt x="34234" y="55457"/>
                  </a:cubicBezTo>
                  <a:cubicBezTo>
                    <a:pt x="34565" y="55552"/>
                    <a:pt x="34898" y="55630"/>
                    <a:pt x="35229" y="55710"/>
                  </a:cubicBezTo>
                  <a:cubicBezTo>
                    <a:pt x="36383" y="55931"/>
                    <a:pt x="37473" y="56437"/>
                    <a:pt x="38659" y="56547"/>
                  </a:cubicBezTo>
                  <a:cubicBezTo>
                    <a:pt x="39212" y="56768"/>
                    <a:pt x="39797" y="56722"/>
                    <a:pt x="40350" y="56800"/>
                  </a:cubicBezTo>
                  <a:cubicBezTo>
                    <a:pt x="40373" y="56804"/>
                    <a:pt x="40397" y="56806"/>
                    <a:pt x="40421" y="56806"/>
                  </a:cubicBezTo>
                  <a:cubicBezTo>
                    <a:pt x="40575" y="56806"/>
                    <a:pt x="40737" y="56726"/>
                    <a:pt x="40887" y="56658"/>
                  </a:cubicBezTo>
                  <a:cubicBezTo>
                    <a:pt x="40935" y="56642"/>
                    <a:pt x="40967" y="56547"/>
                    <a:pt x="40967" y="56484"/>
                  </a:cubicBezTo>
                  <a:cubicBezTo>
                    <a:pt x="40979" y="56409"/>
                    <a:pt x="41001" y="56364"/>
                    <a:pt x="41057" y="56364"/>
                  </a:cubicBezTo>
                  <a:cubicBezTo>
                    <a:pt x="41071" y="56364"/>
                    <a:pt x="41088" y="56367"/>
                    <a:pt x="41108" y="56374"/>
                  </a:cubicBezTo>
                  <a:cubicBezTo>
                    <a:pt x="41188" y="56389"/>
                    <a:pt x="41251" y="56437"/>
                    <a:pt x="41314" y="56484"/>
                  </a:cubicBezTo>
                  <a:cubicBezTo>
                    <a:pt x="41409" y="56535"/>
                    <a:pt x="41466" y="56563"/>
                    <a:pt x="41526" y="56563"/>
                  </a:cubicBezTo>
                  <a:cubicBezTo>
                    <a:pt x="41617" y="56563"/>
                    <a:pt x="41716" y="56500"/>
                    <a:pt x="41962" y="56357"/>
                  </a:cubicBezTo>
                  <a:cubicBezTo>
                    <a:pt x="42099" y="56290"/>
                    <a:pt x="42271" y="56210"/>
                    <a:pt x="42427" y="56210"/>
                  </a:cubicBezTo>
                  <a:cubicBezTo>
                    <a:pt x="42452" y="56210"/>
                    <a:pt x="42476" y="56212"/>
                    <a:pt x="42499" y="56216"/>
                  </a:cubicBezTo>
                  <a:cubicBezTo>
                    <a:pt x="42942" y="56263"/>
                    <a:pt x="43401" y="56357"/>
                    <a:pt x="43843" y="56452"/>
                  </a:cubicBezTo>
                  <a:cubicBezTo>
                    <a:pt x="44058" y="56508"/>
                    <a:pt x="44273" y="56548"/>
                    <a:pt x="44495" y="56548"/>
                  </a:cubicBezTo>
                  <a:cubicBezTo>
                    <a:pt x="44648" y="56548"/>
                    <a:pt x="44804" y="56529"/>
                    <a:pt x="44965" y="56484"/>
                  </a:cubicBezTo>
                  <a:cubicBezTo>
                    <a:pt x="45042" y="56460"/>
                    <a:pt x="45124" y="56452"/>
                    <a:pt x="45208" y="56452"/>
                  </a:cubicBezTo>
                  <a:cubicBezTo>
                    <a:pt x="45349" y="56452"/>
                    <a:pt x="45497" y="56474"/>
                    <a:pt x="45645" y="56484"/>
                  </a:cubicBezTo>
                  <a:lnTo>
                    <a:pt x="45613" y="56500"/>
                  </a:lnTo>
                  <a:cubicBezTo>
                    <a:pt x="45713" y="56472"/>
                    <a:pt x="45814" y="56403"/>
                    <a:pt x="45903" y="56403"/>
                  </a:cubicBezTo>
                  <a:cubicBezTo>
                    <a:pt x="45912" y="56403"/>
                    <a:pt x="45921" y="56404"/>
                    <a:pt x="45930" y="56406"/>
                  </a:cubicBezTo>
                  <a:cubicBezTo>
                    <a:pt x="46187" y="56470"/>
                    <a:pt x="46438" y="56527"/>
                    <a:pt x="46691" y="56527"/>
                  </a:cubicBezTo>
                  <a:cubicBezTo>
                    <a:pt x="46810" y="56527"/>
                    <a:pt x="46930" y="56514"/>
                    <a:pt x="47051" y="56484"/>
                  </a:cubicBezTo>
                  <a:cubicBezTo>
                    <a:pt x="47455" y="56573"/>
                    <a:pt x="47852" y="56655"/>
                    <a:pt x="48251" y="56655"/>
                  </a:cubicBezTo>
                  <a:cubicBezTo>
                    <a:pt x="48492" y="56655"/>
                    <a:pt x="48735" y="56625"/>
                    <a:pt x="48979" y="56547"/>
                  </a:cubicBezTo>
                  <a:cubicBezTo>
                    <a:pt x="49164" y="56621"/>
                    <a:pt x="49350" y="56645"/>
                    <a:pt x="49537" y="56645"/>
                  </a:cubicBezTo>
                  <a:cubicBezTo>
                    <a:pt x="49911" y="56645"/>
                    <a:pt x="50286" y="56547"/>
                    <a:pt x="50655" y="56547"/>
                  </a:cubicBezTo>
                  <a:cubicBezTo>
                    <a:pt x="50924" y="56547"/>
                    <a:pt x="51192" y="56547"/>
                    <a:pt x="51461" y="56516"/>
                  </a:cubicBezTo>
                  <a:cubicBezTo>
                    <a:pt x="51481" y="56515"/>
                    <a:pt x="51500" y="56514"/>
                    <a:pt x="51519" y="56514"/>
                  </a:cubicBezTo>
                  <a:cubicBezTo>
                    <a:pt x="51800" y="56514"/>
                    <a:pt x="52081" y="56611"/>
                    <a:pt x="52362" y="56627"/>
                  </a:cubicBezTo>
                  <a:cubicBezTo>
                    <a:pt x="52408" y="56631"/>
                    <a:pt x="52455" y="56633"/>
                    <a:pt x="52502" y="56633"/>
                  </a:cubicBezTo>
                  <a:cubicBezTo>
                    <a:pt x="52791" y="56633"/>
                    <a:pt x="53088" y="56559"/>
                    <a:pt x="53373" y="56532"/>
                  </a:cubicBezTo>
                  <a:cubicBezTo>
                    <a:pt x="53445" y="56524"/>
                    <a:pt x="53524" y="56516"/>
                    <a:pt x="53603" y="56516"/>
                  </a:cubicBezTo>
                  <a:cubicBezTo>
                    <a:pt x="53682" y="56516"/>
                    <a:pt x="53761" y="56524"/>
                    <a:pt x="53832" y="56547"/>
                  </a:cubicBezTo>
                  <a:cubicBezTo>
                    <a:pt x="53972" y="56582"/>
                    <a:pt x="54109" y="56596"/>
                    <a:pt x="54245" y="56596"/>
                  </a:cubicBezTo>
                  <a:cubicBezTo>
                    <a:pt x="54480" y="56596"/>
                    <a:pt x="54714" y="56556"/>
                    <a:pt x="54954" y="56516"/>
                  </a:cubicBezTo>
                  <a:cubicBezTo>
                    <a:pt x="55286" y="56469"/>
                    <a:pt x="55634" y="56484"/>
                    <a:pt x="55982" y="56469"/>
                  </a:cubicBezTo>
                  <a:cubicBezTo>
                    <a:pt x="56123" y="56452"/>
                    <a:pt x="56298" y="56484"/>
                    <a:pt x="56424" y="56421"/>
                  </a:cubicBezTo>
                  <a:cubicBezTo>
                    <a:pt x="56819" y="56216"/>
                    <a:pt x="57230" y="56216"/>
                    <a:pt x="57640" y="56153"/>
                  </a:cubicBezTo>
                  <a:cubicBezTo>
                    <a:pt x="57767" y="56136"/>
                    <a:pt x="57815" y="55963"/>
                    <a:pt x="57752" y="55805"/>
                  </a:cubicBezTo>
                  <a:cubicBezTo>
                    <a:pt x="57735" y="55773"/>
                    <a:pt x="57689" y="55742"/>
                    <a:pt x="57672" y="55710"/>
                  </a:cubicBezTo>
                  <a:cubicBezTo>
                    <a:pt x="57609" y="55552"/>
                    <a:pt x="57672" y="55362"/>
                    <a:pt x="57830" y="55362"/>
                  </a:cubicBezTo>
                  <a:cubicBezTo>
                    <a:pt x="58589" y="55314"/>
                    <a:pt x="59332" y="55125"/>
                    <a:pt x="60059" y="54920"/>
                  </a:cubicBezTo>
                  <a:cubicBezTo>
                    <a:pt x="60249" y="54872"/>
                    <a:pt x="60439" y="54872"/>
                    <a:pt x="60628" y="54825"/>
                  </a:cubicBezTo>
                  <a:cubicBezTo>
                    <a:pt x="60675" y="54809"/>
                    <a:pt x="60738" y="54730"/>
                    <a:pt x="60738" y="54667"/>
                  </a:cubicBezTo>
                  <a:cubicBezTo>
                    <a:pt x="60755" y="54619"/>
                    <a:pt x="60643" y="54541"/>
                    <a:pt x="60612" y="54541"/>
                  </a:cubicBezTo>
                  <a:cubicBezTo>
                    <a:pt x="60011" y="54651"/>
                    <a:pt x="59395" y="54730"/>
                    <a:pt x="58795" y="54730"/>
                  </a:cubicBezTo>
                  <a:cubicBezTo>
                    <a:pt x="58574" y="54730"/>
                    <a:pt x="58336" y="54682"/>
                    <a:pt x="58115" y="54635"/>
                  </a:cubicBezTo>
                  <a:cubicBezTo>
                    <a:pt x="58099" y="54635"/>
                    <a:pt x="58051" y="54587"/>
                    <a:pt x="58051" y="54572"/>
                  </a:cubicBezTo>
                  <a:cubicBezTo>
                    <a:pt x="58051" y="54524"/>
                    <a:pt x="58083" y="54477"/>
                    <a:pt x="58115" y="54461"/>
                  </a:cubicBezTo>
                  <a:cubicBezTo>
                    <a:pt x="58368" y="54414"/>
                    <a:pt x="58620" y="54366"/>
                    <a:pt x="58873" y="54303"/>
                  </a:cubicBezTo>
                  <a:cubicBezTo>
                    <a:pt x="58873" y="54161"/>
                    <a:pt x="58795" y="54018"/>
                    <a:pt x="58953" y="53892"/>
                  </a:cubicBezTo>
                  <a:cubicBezTo>
                    <a:pt x="59091" y="53785"/>
                    <a:pt x="59200" y="53632"/>
                    <a:pt x="59322" y="53493"/>
                  </a:cubicBezTo>
                  <a:lnTo>
                    <a:pt x="59322" y="53493"/>
                  </a:lnTo>
                  <a:cubicBezTo>
                    <a:pt x="59353" y="53625"/>
                    <a:pt x="59398" y="53759"/>
                    <a:pt x="59442" y="53892"/>
                  </a:cubicBezTo>
                  <a:cubicBezTo>
                    <a:pt x="59474" y="53955"/>
                    <a:pt x="59537" y="54035"/>
                    <a:pt x="59600" y="54066"/>
                  </a:cubicBezTo>
                  <a:cubicBezTo>
                    <a:pt x="59777" y="54115"/>
                    <a:pt x="59960" y="54164"/>
                    <a:pt x="60145" y="54164"/>
                  </a:cubicBezTo>
                  <a:cubicBezTo>
                    <a:pt x="60258" y="54164"/>
                    <a:pt x="60372" y="54146"/>
                    <a:pt x="60485" y="54098"/>
                  </a:cubicBezTo>
                  <a:cubicBezTo>
                    <a:pt x="60485" y="54098"/>
                    <a:pt x="60470" y="54018"/>
                    <a:pt x="60454" y="54003"/>
                  </a:cubicBezTo>
                  <a:cubicBezTo>
                    <a:pt x="60327" y="53955"/>
                    <a:pt x="60186" y="53908"/>
                    <a:pt x="59964" y="53845"/>
                  </a:cubicBezTo>
                  <a:cubicBezTo>
                    <a:pt x="60249" y="53734"/>
                    <a:pt x="60454" y="53655"/>
                    <a:pt x="60643" y="53592"/>
                  </a:cubicBezTo>
                  <a:cubicBezTo>
                    <a:pt x="60738" y="53639"/>
                    <a:pt x="60818" y="53655"/>
                    <a:pt x="60865" y="53719"/>
                  </a:cubicBezTo>
                  <a:cubicBezTo>
                    <a:pt x="60956" y="53855"/>
                    <a:pt x="61063" y="53913"/>
                    <a:pt x="61180" y="53913"/>
                  </a:cubicBezTo>
                  <a:cubicBezTo>
                    <a:pt x="61266" y="53913"/>
                    <a:pt x="61357" y="53882"/>
                    <a:pt x="61450" y="53829"/>
                  </a:cubicBezTo>
                  <a:cubicBezTo>
                    <a:pt x="61750" y="53655"/>
                    <a:pt x="62034" y="53449"/>
                    <a:pt x="62350" y="53323"/>
                  </a:cubicBezTo>
                  <a:cubicBezTo>
                    <a:pt x="62698" y="53181"/>
                    <a:pt x="63046" y="53038"/>
                    <a:pt x="63284" y="52707"/>
                  </a:cubicBezTo>
                  <a:cubicBezTo>
                    <a:pt x="63425" y="52533"/>
                    <a:pt x="63631" y="52423"/>
                    <a:pt x="63852" y="52343"/>
                  </a:cubicBezTo>
                  <a:cubicBezTo>
                    <a:pt x="64137" y="52217"/>
                    <a:pt x="64405" y="52090"/>
                    <a:pt x="64674" y="51949"/>
                  </a:cubicBezTo>
                  <a:cubicBezTo>
                    <a:pt x="64848" y="51854"/>
                    <a:pt x="65037" y="51774"/>
                    <a:pt x="65132" y="51632"/>
                  </a:cubicBezTo>
                  <a:cubicBezTo>
                    <a:pt x="65353" y="51300"/>
                    <a:pt x="65701" y="51127"/>
                    <a:pt x="65954" y="50842"/>
                  </a:cubicBezTo>
                  <a:cubicBezTo>
                    <a:pt x="66270" y="50510"/>
                    <a:pt x="66618" y="50210"/>
                    <a:pt x="66997" y="49972"/>
                  </a:cubicBezTo>
                  <a:cubicBezTo>
                    <a:pt x="67235" y="49831"/>
                    <a:pt x="67408" y="49673"/>
                    <a:pt x="67551" y="49435"/>
                  </a:cubicBezTo>
                  <a:cubicBezTo>
                    <a:pt x="67851" y="49009"/>
                    <a:pt x="68183" y="48581"/>
                    <a:pt x="68514" y="48170"/>
                  </a:cubicBezTo>
                  <a:cubicBezTo>
                    <a:pt x="68862" y="47728"/>
                    <a:pt x="69052" y="47254"/>
                    <a:pt x="69037" y="46685"/>
                  </a:cubicBezTo>
                  <a:lnTo>
                    <a:pt x="69037" y="46116"/>
                  </a:lnTo>
                  <a:cubicBezTo>
                    <a:pt x="69037" y="45768"/>
                    <a:pt x="69083" y="45437"/>
                    <a:pt x="69241" y="45121"/>
                  </a:cubicBezTo>
                  <a:cubicBezTo>
                    <a:pt x="69479" y="44630"/>
                    <a:pt x="69557" y="44093"/>
                    <a:pt x="69574" y="43572"/>
                  </a:cubicBezTo>
                  <a:cubicBezTo>
                    <a:pt x="69606" y="42923"/>
                    <a:pt x="69700" y="42276"/>
                    <a:pt x="69621" y="41627"/>
                  </a:cubicBezTo>
                  <a:cubicBezTo>
                    <a:pt x="69606" y="41406"/>
                    <a:pt x="69589" y="41153"/>
                    <a:pt x="69669" y="40948"/>
                  </a:cubicBezTo>
                  <a:cubicBezTo>
                    <a:pt x="69905" y="40442"/>
                    <a:pt x="69858" y="39905"/>
                    <a:pt x="69842" y="39383"/>
                  </a:cubicBezTo>
                  <a:cubicBezTo>
                    <a:pt x="69842" y="38735"/>
                    <a:pt x="69764" y="38087"/>
                    <a:pt x="69795" y="37439"/>
                  </a:cubicBezTo>
                  <a:cubicBezTo>
                    <a:pt x="69858" y="36491"/>
                    <a:pt x="69637" y="35621"/>
                    <a:pt x="69336" y="34753"/>
                  </a:cubicBezTo>
                  <a:cubicBezTo>
                    <a:pt x="69115" y="34468"/>
                    <a:pt x="69163" y="34199"/>
                    <a:pt x="69353" y="33914"/>
                  </a:cubicBezTo>
                  <a:cubicBezTo>
                    <a:pt x="69384" y="33851"/>
                    <a:pt x="69384" y="33725"/>
                    <a:pt x="69353" y="33693"/>
                  </a:cubicBezTo>
                  <a:cubicBezTo>
                    <a:pt x="69037" y="33472"/>
                    <a:pt x="69147" y="33156"/>
                    <a:pt x="69147" y="32856"/>
                  </a:cubicBezTo>
                  <a:cubicBezTo>
                    <a:pt x="69131" y="32713"/>
                    <a:pt x="69115" y="32540"/>
                    <a:pt x="69037" y="32429"/>
                  </a:cubicBezTo>
                  <a:cubicBezTo>
                    <a:pt x="68910" y="32287"/>
                    <a:pt x="68847" y="32144"/>
                    <a:pt x="68830" y="31939"/>
                  </a:cubicBezTo>
                  <a:cubicBezTo>
                    <a:pt x="68736" y="31307"/>
                    <a:pt x="68626" y="30658"/>
                    <a:pt x="68468" y="30043"/>
                  </a:cubicBezTo>
                  <a:cubicBezTo>
                    <a:pt x="68388" y="29663"/>
                    <a:pt x="68310" y="29299"/>
                    <a:pt x="68261" y="28920"/>
                  </a:cubicBezTo>
                  <a:cubicBezTo>
                    <a:pt x="68198" y="28209"/>
                    <a:pt x="68072" y="27482"/>
                    <a:pt x="67772" y="26818"/>
                  </a:cubicBezTo>
                  <a:cubicBezTo>
                    <a:pt x="67646" y="26549"/>
                    <a:pt x="67598" y="26233"/>
                    <a:pt x="67519" y="25949"/>
                  </a:cubicBezTo>
                  <a:cubicBezTo>
                    <a:pt x="67471" y="25790"/>
                    <a:pt x="67566" y="25664"/>
                    <a:pt x="67646" y="25538"/>
                  </a:cubicBezTo>
                  <a:lnTo>
                    <a:pt x="67646" y="25538"/>
                  </a:lnTo>
                  <a:lnTo>
                    <a:pt x="67614" y="25569"/>
                  </a:lnTo>
                  <a:cubicBezTo>
                    <a:pt x="67598" y="24922"/>
                    <a:pt x="67361" y="24305"/>
                    <a:pt x="67282" y="23673"/>
                  </a:cubicBezTo>
                  <a:cubicBezTo>
                    <a:pt x="67235" y="23293"/>
                    <a:pt x="66950" y="23009"/>
                    <a:pt x="66871" y="22629"/>
                  </a:cubicBezTo>
                  <a:cubicBezTo>
                    <a:pt x="66839" y="22440"/>
                    <a:pt x="66649" y="22456"/>
                    <a:pt x="66523" y="22393"/>
                  </a:cubicBezTo>
                  <a:cubicBezTo>
                    <a:pt x="66381" y="22313"/>
                    <a:pt x="66286" y="22187"/>
                    <a:pt x="66350" y="22029"/>
                  </a:cubicBezTo>
                  <a:cubicBezTo>
                    <a:pt x="66468" y="21792"/>
                    <a:pt x="66378" y="21611"/>
                    <a:pt x="66250" y="21433"/>
                  </a:cubicBezTo>
                  <a:lnTo>
                    <a:pt x="66250" y="21433"/>
                  </a:lnTo>
                  <a:lnTo>
                    <a:pt x="66255" y="21428"/>
                  </a:lnTo>
                  <a:cubicBezTo>
                    <a:pt x="66128" y="20907"/>
                    <a:pt x="65859" y="20465"/>
                    <a:pt x="65559" y="20037"/>
                  </a:cubicBezTo>
                  <a:lnTo>
                    <a:pt x="65559" y="20037"/>
                  </a:lnTo>
                  <a:lnTo>
                    <a:pt x="65575" y="20069"/>
                  </a:lnTo>
                  <a:cubicBezTo>
                    <a:pt x="65511" y="19991"/>
                    <a:pt x="65448" y="19896"/>
                    <a:pt x="65353" y="19848"/>
                  </a:cubicBezTo>
                  <a:cubicBezTo>
                    <a:pt x="65195" y="19738"/>
                    <a:pt x="65132" y="19580"/>
                    <a:pt x="65085" y="19405"/>
                  </a:cubicBezTo>
                  <a:lnTo>
                    <a:pt x="65085" y="19405"/>
                  </a:lnTo>
                  <a:lnTo>
                    <a:pt x="65117" y="19422"/>
                  </a:lnTo>
                  <a:cubicBezTo>
                    <a:pt x="65054" y="19295"/>
                    <a:pt x="65054" y="19137"/>
                    <a:pt x="65117" y="19137"/>
                  </a:cubicBezTo>
                  <a:lnTo>
                    <a:pt x="65100" y="19137"/>
                  </a:lnTo>
                  <a:cubicBezTo>
                    <a:pt x="64927" y="18805"/>
                    <a:pt x="64784" y="18457"/>
                    <a:pt x="64580" y="18126"/>
                  </a:cubicBezTo>
                  <a:cubicBezTo>
                    <a:pt x="64453" y="17904"/>
                    <a:pt x="64215" y="17746"/>
                    <a:pt x="64089" y="17525"/>
                  </a:cubicBezTo>
                  <a:cubicBezTo>
                    <a:pt x="63947" y="17272"/>
                    <a:pt x="63931" y="16940"/>
                    <a:pt x="63741" y="16687"/>
                  </a:cubicBezTo>
                  <a:cubicBezTo>
                    <a:pt x="63362" y="16166"/>
                    <a:pt x="63077" y="15597"/>
                    <a:pt x="62730" y="15059"/>
                  </a:cubicBezTo>
                  <a:cubicBezTo>
                    <a:pt x="62003" y="13905"/>
                    <a:pt x="61260" y="12767"/>
                    <a:pt x="60454" y="11661"/>
                  </a:cubicBezTo>
                  <a:cubicBezTo>
                    <a:pt x="59656" y="10581"/>
                    <a:pt x="58825" y="9516"/>
                    <a:pt x="57795" y="8635"/>
                  </a:cubicBezTo>
                  <a:lnTo>
                    <a:pt x="57795" y="8635"/>
                  </a:lnTo>
                  <a:cubicBezTo>
                    <a:pt x="57750" y="8527"/>
                    <a:pt x="57702" y="8420"/>
                    <a:pt x="57625" y="8342"/>
                  </a:cubicBezTo>
                  <a:cubicBezTo>
                    <a:pt x="57230" y="7884"/>
                    <a:pt x="56898" y="7378"/>
                    <a:pt x="56439" y="6982"/>
                  </a:cubicBezTo>
                  <a:cubicBezTo>
                    <a:pt x="56186" y="6382"/>
                    <a:pt x="55665" y="5971"/>
                    <a:pt x="55270" y="5465"/>
                  </a:cubicBezTo>
                  <a:cubicBezTo>
                    <a:pt x="55112" y="5260"/>
                    <a:pt x="54907" y="5102"/>
                    <a:pt x="54654" y="5007"/>
                  </a:cubicBezTo>
                  <a:cubicBezTo>
                    <a:pt x="54528" y="4944"/>
                    <a:pt x="54385" y="4833"/>
                    <a:pt x="54338" y="4707"/>
                  </a:cubicBezTo>
                  <a:cubicBezTo>
                    <a:pt x="54195" y="4344"/>
                    <a:pt x="53895" y="4106"/>
                    <a:pt x="53642" y="3838"/>
                  </a:cubicBezTo>
                  <a:lnTo>
                    <a:pt x="53642" y="3838"/>
                  </a:lnTo>
                  <a:lnTo>
                    <a:pt x="53674" y="3853"/>
                  </a:lnTo>
                  <a:cubicBezTo>
                    <a:pt x="53527" y="3722"/>
                    <a:pt x="53517" y="3712"/>
                    <a:pt x="53642" y="3597"/>
                  </a:cubicBezTo>
                  <a:lnTo>
                    <a:pt x="53642" y="3597"/>
                  </a:lnTo>
                  <a:cubicBezTo>
                    <a:pt x="53642" y="3377"/>
                    <a:pt x="53578" y="3220"/>
                    <a:pt x="53373" y="3142"/>
                  </a:cubicBezTo>
                  <a:cubicBezTo>
                    <a:pt x="52867" y="2953"/>
                    <a:pt x="52393" y="2732"/>
                    <a:pt x="51982" y="2367"/>
                  </a:cubicBezTo>
                  <a:cubicBezTo>
                    <a:pt x="51904" y="2289"/>
                    <a:pt x="51809" y="2209"/>
                    <a:pt x="51698" y="2178"/>
                  </a:cubicBezTo>
                  <a:cubicBezTo>
                    <a:pt x="51224" y="2068"/>
                    <a:pt x="50781" y="1815"/>
                    <a:pt x="50292" y="1752"/>
                  </a:cubicBezTo>
                  <a:cubicBezTo>
                    <a:pt x="49881" y="1720"/>
                    <a:pt x="49580" y="1530"/>
                    <a:pt x="49295" y="1261"/>
                  </a:cubicBezTo>
                  <a:lnTo>
                    <a:pt x="49291" y="1282"/>
                  </a:lnTo>
                  <a:lnTo>
                    <a:pt x="49291" y="1282"/>
                  </a:lnTo>
                  <a:cubicBezTo>
                    <a:pt x="49203" y="1233"/>
                    <a:pt x="49115" y="1150"/>
                    <a:pt x="49027" y="1135"/>
                  </a:cubicBezTo>
                  <a:cubicBezTo>
                    <a:pt x="49010" y="1133"/>
                    <a:pt x="48993" y="1133"/>
                    <a:pt x="48975" y="1133"/>
                  </a:cubicBezTo>
                  <a:cubicBezTo>
                    <a:pt x="48843" y="1133"/>
                    <a:pt x="48699" y="1162"/>
                    <a:pt x="48570" y="1162"/>
                  </a:cubicBezTo>
                  <a:cubicBezTo>
                    <a:pt x="48494" y="1162"/>
                    <a:pt x="48423" y="1152"/>
                    <a:pt x="48364" y="1119"/>
                  </a:cubicBezTo>
                  <a:cubicBezTo>
                    <a:pt x="47889" y="898"/>
                    <a:pt x="47384" y="993"/>
                    <a:pt x="46925" y="835"/>
                  </a:cubicBezTo>
                  <a:cubicBezTo>
                    <a:pt x="46703" y="772"/>
                    <a:pt x="46467" y="740"/>
                    <a:pt x="46277" y="645"/>
                  </a:cubicBezTo>
                  <a:cubicBezTo>
                    <a:pt x="45721" y="367"/>
                    <a:pt x="45140" y="260"/>
                    <a:pt x="44534" y="260"/>
                  </a:cubicBezTo>
                  <a:cubicBezTo>
                    <a:pt x="44452" y="260"/>
                    <a:pt x="44369" y="262"/>
                    <a:pt x="44286" y="266"/>
                  </a:cubicBezTo>
                  <a:cubicBezTo>
                    <a:pt x="43911" y="293"/>
                    <a:pt x="43536" y="320"/>
                    <a:pt x="43161" y="320"/>
                  </a:cubicBezTo>
                  <a:cubicBezTo>
                    <a:pt x="42888" y="320"/>
                    <a:pt x="42615" y="306"/>
                    <a:pt x="42341" y="266"/>
                  </a:cubicBezTo>
                  <a:cubicBezTo>
                    <a:pt x="42078" y="296"/>
                    <a:pt x="41815" y="307"/>
                    <a:pt x="41552" y="307"/>
                  </a:cubicBezTo>
                  <a:cubicBezTo>
                    <a:pt x="41010" y="307"/>
                    <a:pt x="40468" y="263"/>
                    <a:pt x="39923" y="263"/>
                  </a:cubicBezTo>
                  <a:cubicBezTo>
                    <a:pt x="39634" y="263"/>
                    <a:pt x="39344" y="275"/>
                    <a:pt x="39054" y="313"/>
                  </a:cubicBezTo>
                  <a:cubicBezTo>
                    <a:pt x="38886" y="337"/>
                    <a:pt x="38718" y="345"/>
                    <a:pt x="38548" y="345"/>
                  </a:cubicBezTo>
                  <a:cubicBezTo>
                    <a:pt x="38136" y="345"/>
                    <a:pt x="37718" y="295"/>
                    <a:pt x="37301" y="295"/>
                  </a:cubicBezTo>
                  <a:cubicBezTo>
                    <a:pt x="37095" y="295"/>
                    <a:pt x="36888" y="308"/>
                    <a:pt x="36683" y="344"/>
                  </a:cubicBezTo>
                  <a:cubicBezTo>
                    <a:pt x="36651" y="350"/>
                    <a:pt x="36617" y="353"/>
                    <a:pt x="36583" y="353"/>
                  </a:cubicBezTo>
                  <a:cubicBezTo>
                    <a:pt x="36434" y="353"/>
                    <a:pt x="36271" y="304"/>
                    <a:pt x="36130" y="266"/>
                  </a:cubicBezTo>
                  <a:cubicBezTo>
                    <a:pt x="35908" y="208"/>
                    <a:pt x="35686" y="180"/>
                    <a:pt x="35469" y="180"/>
                  </a:cubicBezTo>
                  <a:cubicBezTo>
                    <a:pt x="35268" y="180"/>
                    <a:pt x="35071" y="204"/>
                    <a:pt x="34881" y="249"/>
                  </a:cubicBezTo>
                  <a:cubicBezTo>
                    <a:pt x="34091" y="424"/>
                    <a:pt x="33286" y="424"/>
                    <a:pt x="32495" y="456"/>
                  </a:cubicBezTo>
                  <a:cubicBezTo>
                    <a:pt x="32299" y="460"/>
                    <a:pt x="32104" y="467"/>
                    <a:pt x="31910" y="467"/>
                  </a:cubicBezTo>
                  <a:cubicBezTo>
                    <a:pt x="31496" y="467"/>
                    <a:pt x="31086" y="437"/>
                    <a:pt x="30677" y="298"/>
                  </a:cubicBezTo>
                  <a:cubicBezTo>
                    <a:pt x="30504" y="234"/>
                    <a:pt x="30314" y="266"/>
                    <a:pt x="30125" y="234"/>
                  </a:cubicBezTo>
                  <a:cubicBezTo>
                    <a:pt x="29887" y="203"/>
                    <a:pt x="29650" y="203"/>
                    <a:pt x="29444" y="108"/>
                  </a:cubicBezTo>
                  <a:cubicBezTo>
                    <a:pt x="29284" y="31"/>
                    <a:pt x="29127" y="0"/>
                    <a:pt x="289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8"/>
            <p:cNvSpPr/>
            <p:nvPr/>
          </p:nvSpPr>
          <p:spPr>
            <a:xfrm>
              <a:off x="6144937" y="4786821"/>
              <a:ext cx="172911" cy="16282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8"/>
            <p:cNvSpPr/>
            <p:nvPr/>
          </p:nvSpPr>
          <p:spPr>
            <a:xfrm>
              <a:off x="5879425" y="4748782"/>
              <a:ext cx="172883" cy="164472"/>
            </a:xfrm>
            <a:custGeom>
              <a:rect b="b" l="l" r="r" t="t"/>
              <a:pathLst>
                <a:path extrusionOk="0" h="60972" w="64090">
                  <a:moveTo>
                    <a:pt x="35404" y="1200"/>
                  </a:moveTo>
                  <a:lnTo>
                    <a:pt x="35404" y="1200"/>
                  </a:lnTo>
                  <a:cubicBezTo>
                    <a:pt x="35404" y="1201"/>
                    <a:pt x="35404" y="1202"/>
                    <a:pt x="35405" y="1203"/>
                  </a:cubicBezTo>
                  <a:lnTo>
                    <a:pt x="35405" y="1203"/>
                  </a:lnTo>
                  <a:cubicBezTo>
                    <a:pt x="35409" y="1207"/>
                    <a:pt x="35414" y="1212"/>
                    <a:pt x="35419" y="1217"/>
                  </a:cubicBezTo>
                  <a:lnTo>
                    <a:pt x="35404" y="1200"/>
                  </a:lnTo>
                  <a:close/>
                  <a:moveTo>
                    <a:pt x="31230" y="943"/>
                  </a:moveTo>
                  <a:cubicBezTo>
                    <a:pt x="31340" y="943"/>
                    <a:pt x="31466" y="975"/>
                    <a:pt x="31579" y="1042"/>
                  </a:cubicBezTo>
                  <a:cubicBezTo>
                    <a:pt x="31610" y="1059"/>
                    <a:pt x="31625" y="1122"/>
                    <a:pt x="31610" y="1137"/>
                  </a:cubicBezTo>
                  <a:cubicBezTo>
                    <a:pt x="31594" y="1185"/>
                    <a:pt x="31547" y="1217"/>
                    <a:pt x="31515" y="1232"/>
                  </a:cubicBezTo>
                  <a:cubicBezTo>
                    <a:pt x="31449" y="1250"/>
                    <a:pt x="31380" y="1261"/>
                    <a:pt x="31312" y="1261"/>
                  </a:cubicBezTo>
                  <a:cubicBezTo>
                    <a:pt x="31201" y="1261"/>
                    <a:pt x="31091" y="1232"/>
                    <a:pt x="30993" y="1153"/>
                  </a:cubicBezTo>
                  <a:cubicBezTo>
                    <a:pt x="30978" y="1137"/>
                    <a:pt x="30978" y="1090"/>
                    <a:pt x="30962" y="1059"/>
                  </a:cubicBezTo>
                  <a:cubicBezTo>
                    <a:pt x="31004" y="983"/>
                    <a:pt x="31107" y="943"/>
                    <a:pt x="31230" y="943"/>
                  </a:cubicBezTo>
                  <a:close/>
                  <a:moveTo>
                    <a:pt x="32798" y="1246"/>
                  </a:moveTo>
                  <a:cubicBezTo>
                    <a:pt x="33042" y="1246"/>
                    <a:pt x="33264" y="1349"/>
                    <a:pt x="33454" y="1512"/>
                  </a:cubicBezTo>
                  <a:lnTo>
                    <a:pt x="33454" y="1512"/>
                  </a:lnTo>
                  <a:cubicBezTo>
                    <a:pt x="33181" y="1483"/>
                    <a:pt x="32894" y="1468"/>
                    <a:pt x="32605" y="1438"/>
                  </a:cubicBezTo>
                  <a:cubicBezTo>
                    <a:pt x="32574" y="1421"/>
                    <a:pt x="32527" y="1375"/>
                    <a:pt x="32527" y="1358"/>
                  </a:cubicBezTo>
                  <a:cubicBezTo>
                    <a:pt x="32542" y="1311"/>
                    <a:pt x="32590" y="1263"/>
                    <a:pt x="32622" y="1263"/>
                  </a:cubicBezTo>
                  <a:cubicBezTo>
                    <a:pt x="32682" y="1251"/>
                    <a:pt x="32740" y="1246"/>
                    <a:pt x="32798" y="1246"/>
                  </a:cubicBezTo>
                  <a:close/>
                  <a:moveTo>
                    <a:pt x="26210" y="1266"/>
                  </a:moveTo>
                  <a:cubicBezTo>
                    <a:pt x="26444" y="1266"/>
                    <a:pt x="26659" y="1353"/>
                    <a:pt x="26847" y="1528"/>
                  </a:cubicBezTo>
                  <a:lnTo>
                    <a:pt x="26847" y="1528"/>
                  </a:lnTo>
                  <a:cubicBezTo>
                    <a:pt x="26679" y="1581"/>
                    <a:pt x="26505" y="1636"/>
                    <a:pt x="26333" y="1636"/>
                  </a:cubicBezTo>
                  <a:cubicBezTo>
                    <a:pt x="26210" y="1636"/>
                    <a:pt x="26087" y="1608"/>
                    <a:pt x="25967" y="1533"/>
                  </a:cubicBezTo>
                  <a:cubicBezTo>
                    <a:pt x="25904" y="1501"/>
                    <a:pt x="25889" y="1406"/>
                    <a:pt x="25841" y="1343"/>
                  </a:cubicBezTo>
                  <a:cubicBezTo>
                    <a:pt x="25889" y="1327"/>
                    <a:pt x="25920" y="1295"/>
                    <a:pt x="25967" y="1295"/>
                  </a:cubicBezTo>
                  <a:cubicBezTo>
                    <a:pt x="26050" y="1275"/>
                    <a:pt x="26131" y="1266"/>
                    <a:pt x="26210" y="1266"/>
                  </a:cubicBezTo>
                  <a:close/>
                  <a:moveTo>
                    <a:pt x="34624" y="1529"/>
                  </a:moveTo>
                  <a:cubicBezTo>
                    <a:pt x="34682" y="1529"/>
                    <a:pt x="34749" y="1569"/>
                    <a:pt x="34803" y="1596"/>
                  </a:cubicBezTo>
                  <a:cubicBezTo>
                    <a:pt x="34818" y="1596"/>
                    <a:pt x="34803" y="1674"/>
                    <a:pt x="34803" y="1674"/>
                  </a:cubicBezTo>
                  <a:cubicBezTo>
                    <a:pt x="34743" y="1687"/>
                    <a:pt x="34683" y="1717"/>
                    <a:pt x="34630" y="1717"/>
                  </a:cubicBezTo>
                  <a:cubicBezTo>
                    <a:pt x="34613" y="1717"/>
                    <a:pt x="34597" y="1714"/>
                    <a:pt x="34582" y="1706"/>
                  </a:cubicBezTo>
                  <a:cubicBezTo>
                    <a:pt x="34455" y="1659"/>
                    <a:pt x="34470" y="1564"/>
                    <a:pt x="34597" y="1533"/>
                  </a:cubicBezTo>
                  <a:cubicBezTo>
                    <a:pt x="34606" y="1530"/>
                    <a:pt x="34615" y="1529"/>
                    <a:pt x="34624" y="1529"/>
                  </a:cubicBezTo>
                  <a:close/>
                  <a:moveTo>
                    <a:pt x="42326" y="2418"/>
                  </a:moveTo>
                  <a:cubicBezTo>
                    <a:pt x="42358" y="2418"/>
                    <a:pt x="42373" y="2465"/>
                    <a:pt x="42405" y="2481"/>
                  </a:cubicBezTo>
                  <a:lnTo>
                    <a:pt x="42310" y="2528"/>
                  </a:lnTo>
                  <a:cubicBezTo>
                    <a:pt x="42278" y="2496"/>
                    <a:pt x="42246" y="2481"/>
                    <a:pt x="42215" y="2449"/>
                  </a:cubicBezTo>
                  <a:cubicBezTo>
                    <a:pt x="42246" y="2449"/>
                    <a:pt x="42295" y="2418"/>
                    <a:pt x="42326" y="2418"/>
                  </a:cubicBezTo>
                  <a:close/>
                  <a:moveTo>
                    <a:pt x="21828" y="2478"/>
                  </a:moveTo>
                  <a:cubicBezTo>
                    <a:pt x="21896" y="2478"/>
                    <a:pt x="21911" y="2525"/>
                    <a:pt x="21843" y="2607"/>
                  </a:cubicBezTo>
                  <a:cubicBezTo>
                    <a:pt x="21811" y="2591"/>
                    <a:pt x="21763" y="2591"/>
                    <a:pt x="21763" y="2576"/>
                  </a:cubicBezTo>
                  <a:cubicBezTo>
                    <a:pt x="21763" y="2544"/>
                    <a:pt x="21780" y="2481"/>
                    <a:pt x="21795" y="2481"/>
                  </a:cubicBezTo>
                  <a:cubicBezTo>
                    <a:pt x="21807" y="2479"/>
                    <a:pt x="21818" y="2478"/>
                    <a:pt x="21828" y="2478"/>
                  </a:cubicBezTo>
                  <a:close/>
                  <a:moveTo>
                    <a:pt x="19551" y="2659"/>
                  </a:moveTo>
                  <a:cubicBezTo>
                    <a:pt x="19605" y="2706"/>
                    <a:pt x="19659" y="2753"/>
                    <a:pt x="19710" y="2800"/>
                  </a:cubicBezTo>
                  <a:lnTo>
                    <a:pt x="19710" y="2800"/>
                  </a:lnTo>
                  <a:cubicBezTo>
                    <a:pt x="19645" y="2762"/>
                    <a:pt x="19592" y="2717"/>
                    <a:pt x="19551" y="2659"/>
                  </a:cubicBezTo>
                  <a:close/>
                  <a:moveTo>
                    <a:pt x="23628" y="2970"/>
                  </a:moveTo>
                  <a:cubicBezTo>
                    <a:pt x="23660" y="2987"/>
                    <a:pt x="23723" y="2987"/>
                    <a:pt x="23723" y="3002"/>
                  </a:cubicBezTo>
                  <a:cubicBezTo>
                    <a:pt x="23736" y="3064"/>
                    <a:pt x="23709" y="3107"/>
                    <a:pt x="23651" y="3107"/>
                  </a:cubicBezTo>
                  <a:cubicBezTo>
                    <a:pt x="23635" y="3107"/>
                    <a:pt x="23617" y="3104"/>
                    <a:pt x="23597" y="3097"/>
                  </a:cubicBezTo>
                  <a:cubicBezTo>
                    <a:pt x="23565" y="3097"/>
                    <a:pt x="23550" y="3050"/>
                    <a:pt x="23533" y="3018"/>
                  </a:cubicBezTo>
                  <a:lnTo>
                    <a:pt x="23628" y="2970"/>
                  </a:lnTo>
                  <a:close/>
                  <a:moveTo>
                    <a:pt x="19826" y="2889"/>
                  </a:moveTo>
                  <a:cubicBezTo>
                    <a:pt x="19940" y="2927"/>
                    <a:pt x="20052" y="2944"/>
                    <a:pt x="20151" y="2987"/>
                  </a:cubicBezTo>
                  <a:cubicBezTo>
                    <a:pt x="20183" y="3002"/>
                    <a:pt x="20199" y="3065"/>
                    <a:pt x="20199" y="3082"/>
                  </a:cubicBezTo>
                  <a:cubicBezTo>
                    <a:pt x="20155" y="3139"/>
                    <a:pt x="20098" y="3210"/>
                    <a:pt x="20053" y="3210"/>
                  </a:cubicBezTo>
                  <a:cubicBezTo>
                    <a:pt x="20049" y="3210"/>
                    <a:pt x="20045" y="3209"/>
                    <a:pt x="20041" y="3208"/>
                  </a:cubicBezTo>
                  <a:cubicBezTo>
                    <a:pt x="19845" y="3178"/>
                    <a:pt x="19779" y="3063"/>
                    <a:pt x="19826" y="2889"/>
                  </a:cubicBezTo>
                  <a:close/>
                  <a:moveTo>
                    <a:pt x="21257" y="2797"/>
                  </a:moveTo>
                  <a:cubicBezTo>
                    <a:pt x="21274" y="2797"/>
                    <a:pt x="21321" y="2860"/>
                    <a:pt x="21337" y="2892"/>
                  </a:cubicBezTo>
                  <a:cubicBezTo>
                    <a:pt x="21337" y="2939"/>
                    <a:pt x="21337" y="3018"/>
                    <a:pt x="21321" y="3034"/>
                  </a:cubicBezTo>
                  <a:cubicBezTo>
                    <a:pt x="21163" y="3097"/>
                    <a:pt x="20989" y="3160"/>
                    <a:pt x="20831" y="3223"/>
                  </a:cubicBezTo>
                  <a:cubicBezTo>
                    <a:pt x="20800" y="3223"/>
                    <a:pt x="20768" y="3160"/>
                    <a:pt x="20736" y="3145"/>
                  </a:cubicBezTo>
                  <a:cubicBezTo>
                    <a:pt x="20736" y="3018"/>
                    <a:pt x="20989" y="2844"/>
                    <a:pt x="21257" y="2797"/>
                  </a:cubicBezTo>
                  <a:close/>
                  <a:moveTo>
                    <a:pt x="24308" y="3524"/>
                  </a:moveTo>
                  <a:lnTo>
                    <a:pt x="24340" y="3603"/>
                  </a:lnTo>
                  <a:lnTo>
                    <a:pt x="24260" y="3587"/>
                  </a:lnTo>
                  <a:lnTo>
                    <a:pt x="24308" y="3524"/>
                  </a:lnTo>
                  <a:close/>
                  <a:moveTo>
                    <a:pt x="23630" y="3517"/>
                  </a:moveTo>
                  <a:cubicBezTo>
                    <a:pt x="23660" y="3517"/>
                    <a:pt x="23691" y="3529"/>
                    <a:pt x="23691" y="3539"/>
                  </a:cubicBezTo>
                  <a:cubicBezTo>
                    <a:pt x="23701" y="3596"/>
                    <a:pt x="23688" y="3625"/>
                    <a:pt x="23655" y="3625"/>
                  </a:cubicBezTo>
                  <a:cubicBezTo>
                    <a:pt x="23633" y="3625"/>
                    <a:pt x="23603" y="3613"/>
                    <a:pt x="23565" y="3587"/>
                  </a:cubicBezTo>
                  <a:cubicBezTo>
                    <a:pt x="23581" y="3571"/>
                    <a:pt x="23597" y="3524"/>
                    <a:pt x="23597" y="3524"/>
                  </a:cubicBezTo>
                  <a:cubicBezTo>
                    <a:pt x="23606" y="3519"/>
                    <a:pt x="23618" y="3517"/>
                    <a:pt x="23630" y="3517"/>
                  </a:cubicBezTo>
                  <a:close/>
                  <a:moveTo>
                    <a:pt x="19362" y="3333"/>
                  </a:moveTo>
                  <a:cubicBezTo>
                    <a:pt x="19367" y="3333"/>
                    <a:pt x="19372" y="3334"/>
                    <a:pt x="19377" y="3334"/>
                  </a:cubicBezTo>
                  <a:cubicBezTo>
                    <a:pt x="19440" y="3350"/>
                    <a:pt x="19487" y="3444"/>
                    <a:pt x="19550" y="3493"/>
                  </a:cubicBezTo>
                  <a:cubicBezTo>
                    <a:pt x="19550" y="3606"/>
                    <a:pt x="19480" y="3680"/>
                    <a:pt x="19378" y="3680"/>
                  </a:cubicBezTo>
                  <a:cubicBezTo>
                    <a:pt x="19353" y="3680"/>
                    <a:pt x="19326" y="3675"/>
                    <a:pt x="19298" y="3666"/>
                  </a:cubicBezTo>
                  <a:cubicBezTo>
                    <a:pt x="19251" y="3666"/>
                    <a:pt x="19219" y="3634"/>
                    <a:pt x="19203" y="3603"/>
                  </a:cubicBezTo>
                  <a:cubicBezTo>
                    <a:pt x="19158" y="3497"/>
                    <a:pt x="19256" y="3333"/>
                    <a:pt x="19362" y="3333"/>
                  </a:cubicBezTo>
                  <a:close/>
                  <a:moveTo>
                    <a:pt x="33633" y="4993"/>
                  </a:moveTo>
                  <a:cubicBezTo>
                    <a:pt x="34218" y="5010"/>
                    <a:pt x="34803" y="5025"/>
                    <a:pt x="35387" y="5057"/>
                  </a:cubicBezTo>
                  <a:cubicBezTo>
                    <a:pt x="35498" y="5057"/>
                    <a:pt x="35608" y="5151"/>
                    <a:pt x="35751" y="5199"/>
                  </a:cubicBezTo>
                  <a:cubicBezTo>
                    <a:pt x="35640" y="5263"/>
                    <a:pt x="35562" y="5341"/>
                    <a:pt x="35482" y="5341"/>
                  </a:cubicBezTo>
                  <a:cubicBezTo>
                    <a:pt x="34866" y="5309"/>
                    <a:pt x="34234" y="5246"/>
                    <a:pt x="33617" y="5199"/>
                  </a:cubicBezTo>
                  <a:cubicBezTo>
                    <a:pt x="33602" y="5199"/>
                    <a:pt x="33554" y="5120"/>
                    <a:pt x="33570" y="5088"/>
                  </a:cubicBezTo>
                  <a:cubicBezTo>
                    <a:pt x="33570" y="5057"/>
                    <a:pt x="33602" y="4993"/>
                    <a:pt x="33633" y="4993"/>
                  </a:cubicBezTo>
                  <a:close/>
                  <a:moveTo>
                    <a:pt x="38691" y="5373"/>
                  </a:moveTo>
                  <a:cubicBezTo>
                    <a:pt x="38801" y="5389"/>
                    <a:pt x="38927" y="5421"/>
                    <a:pt x="39054" y="5452"/>
                  </a:cubicBezTo>
                  <a:cubicBezTo>
                    <a:pt x="39134" y="5484"/>
                    <a:pt x="39149" y="5562"/>
                    <a:pt x="39102" y="5642"/>
                  </a:cubicBezTo>
                  <a:cubicBezTo>
                    <a:pt x="39085" y="5674"/>
                    <a:pt x="39039" y="5720"/>
                    <a:pt x="39007" y="5720"/>
                  </a:cubicBezTo>
                  <a:cubicBezTo>
                    <a:pt x="38881" y="5720"/>
                    <a:pt x="38738" y="5705"/>
                    <a:pt x="38628" y="5674"/>
                  </a:cubicBezTo>
                  <a:cubicBezTo>
                    <a:pt x="38453" y="5626"/>
                    <a:pt x="38343" y="5468"/>
                    <a:pt x="38438" y="5436"/>
                  </a:cubicBezTo>
                  <a:cubicBezTo>
                    <a:pt x="38501" y="5404"/>
                    <a:pt x="38596" y="5389"/>
                    <a:pt x="38691" y="5373"/>
                  </a:cubicBezTo>
                  <a:close/>
                  <a:moveTo>
                    <a:pt x="36114" y="5973"/>
                  </a:moveTo>
                  <a:cubicBezTo>
                    <a:pt x="36162" y="5973"/>
                    <a:pt x="36209" y="5973"/>
                    <a:pt x="36241" y="5990"/>
                  </a:cubicBezTo>
                  <a:cubicBezTo>
                    <a:pt x="36272" y="6005"/>
                    <a:pt x="36304" y="6037"/>
                    <a:pt x="36335" y="6068"/>
                  </a:cubicBezTo>
                  <a:cubicBezTo>
                    <a:pt x="36304" y="6085"/>
                    <a:pt x="36257" y="6116"/>
                    <a:pt x="36225" y="6131"/>
                  </a:cubicBezTo>
                  <a:cubicBezTo>
                    <a:pt x="36162" y="6100"/>
                    <a:pt x="36083" y="6068"/>
                    <a:pt x="36004" y="6037"/>
                  </a:cubicBezTo>
                  <a:cubicBezTo>
                    <a:pt x="36051" y="6021"/>
                    <a:pt x="36083" y="5990"/>
                    <a:pt x="36114" y="5973"/>
                  </a:cubicBezTo>
                  <a:close/>
                  <a:moveTo>
                    <a:pt x="43111" y="6567"/>
                  </a:moveTo>
                  <a:cubicBezTo>
                    <a:pt x="43300" y="6567"/>
                    <a:pt x="43460" y="6709"/>
                    <a:pt x="43637" y="6780"/>
                  </a:cubicBezTo>
                  <a:cubicBezTo>
                    <a:pt x="43669" y="6780"/>
                    <a:pt x="43685" y="6843"/>
                    <a:pt x="43701" y="6875"/>
                  </a:cubicBezTo>
                  <a:cubicBezTo>
                    <a:pt x="43630" y="6888"/>
                    <a:pt x="43547" y="6940"/>
                    <a:pt x="43496" y="6940"/>
                  </a:cubicBezTo>
                  <a:cubicBezTo>
                    <a:pt x="43490" y="6940"/>
                    <a:pt x="43484" y="6940"/>
                    <a:pt x="43479" y="6938"/>
                  </a:cubicBezTo>
                  <a:cubicBezTo>
                    <a:pt x="43274" y="6843"/>
                    <a:pt x="43100" y="6732"/>
                    <a:pt x="42910" y="6622"/>
                  </a:cubicBezTo>
                  <a:cubicBezTo>
                    <a:pt x="42981" y="6582"/>
                    <a:pt x="43048" y="6567"/>
                    <a:pt x="43111" y="6567"/>
                  </a:cubicBezTo>
                  <a:close/>
                  <a:moveTo>
                    <a:pt x="17781" y="6397"/>
                  </a:moveTo>
                  <a:cubicBezTo>
                    <a:pt x="17870" y="6397"/>
                    <a:pt x="17971" y="6433"/>
                    <a:pt x="18096" y="6495"/>
                  </a:cubicBezTo>
                  <a:cubicBezTo>
                    <a:pt x="18160" y="6511"/>
                    <a:pt x="18176" y="6637"/>
                    <a:pt x="18223" y="6717"/>
                  </a:cubicBezTo>
                  <a:cubicBezTo>
                    <a:pt x="18176" y="6827"/>
                    <a:pt x="18144" y="6970"/>
                    <a:pt x="18081" y="7080"/>
                  </a:cubicBezTo>
                  <a:cubicBezTo>
                    <a:pt x="18016" y="7190"/>
                    <a:pt x="17892" y="7247"/>
                    <a:pt x="17760" y="7247"/>
                  </a:cubicBezTo>
                  <a:cubicBezTo>
                    <a:pt x="17665" y="7247"/>
                    <a:pt x="17566" y="7218"/>
                    <a:pt x="17481" y="7159"/>
                  </a:cubicBezTo>
                  <a:cubicBezTo>
                    <a:pt x="17338" y="7064"/>
                    <a:pt x="17306" y="6843"/>
                    <a:pt x="17417" y="6669"/>
                  </a:cubicBezTo>
                  <a:cubicBezTo>
                    <a:pt x="17541" y="6478"/>
                    <a:pt x="17647" y="6397"/>
                    <a:pt x="17781" y="6397"/>
                  </a:cubicBezTo>
                  <a:close/>
                  <a:moveTo>
                    <a:pt x="52330" y="7025"/>
                  </a:moveTo>
                  <a:cubicBezTo>
                    <a:pt x="52495" y="7025"/>
                    <a:pt x="52653" y="7141"/>
                    <a:pt x="52741" y="7317"/>
                  </a:cubicBezTo>
                  <a:cubicBezTo>
                    <a:pt x="52789" y="7412"/>
                    <a:pt x="52757" y="7507"/>
                    <a:pt x="52646" y="7522"/>
                  </a:cubicBezTo>
                  <a:cubicBezTo>
                    <a:pt x="52393" y="7570"/>
                    <a:pt x="52125" y="7570"/>
                    <a:pt x="51872" y="7585"/>
                  </a:cubicBezTo>
                  <a:cubicBezTo>
                    <a:pt x="51841" y="7585"/>
                    <a:pt x="51793" y="7522"/>
                    <a:pt x="51778" y="7491"/>
                  </a:cubicBezTo>
                  <a:cubicBezTo>
                    <a:pt x="51761" y="7459"/>
                    <a:pt x="51761" y="7381"/>
                    <a:pt x="51778" y="7364"/>
                  </a:cubicBezTo>
                  <a:cubicBezTo>
                    <a:pt x="51919" y="7254"/>
                    <a:pt x="52062" y="7128"/>
                    <a:pt x="52204" y="7048"/>
                  </a:cubicBezTo>
                  <a:cubicBezTo>
                    <a:pt x="52245" y="7032"/>
                    <a:pt x="52288" y="7025"/>
                    <a:pt x="52330" y="7025"/>
                  </a:cubicBezTo>
                  <a:close/>
                  <a:moveTo>
                    <a:pt x="27354" y="6722"/>
                  </a:moveTo>
                  <a:cubicBezTo>
                    <a:pt x="27487" y="6722"/>
                    <a:pt x="27631" y="6746"/>
                    <a:pt x="27785" y="6795"/>
                  </a:cubicBezTo>
                  <a:cubicBezTo>
                    <a:pt x="27849" y="6827"/>
                    <a:pt x="27864" y="6938"/>
                    <a:pt x="27895" y="7016"/>
                  </a:cubicBezTo>
                  <a:cubicBezTo>
                    <a:pt x="27864" y="7096"/>
                    <a:pt x="27832" y="7223"/>
                    <a:pt x="27769" y="7254"/>
                  </a:cubicBezTo>
                  <a:cubicBezTo>
                    <a:pt x="27406" y="7412"/>
                    <a:pt x="27042" y="7570"/>
                    <a:pt x="26663" y="7712"/>
                  </a:cubicBezTo>
                  <a:cubicBezTo>
                    <a:pt x="26658" y="7714"/>
                    <a:pt x="26652" y="7714"/>
                    <a:pt x="26645" y="7714"/>
                  </a:cubicBezTo>
                  <a:cubicBezTo>
                    <a:pt x="26589" y="7714"/>
                    <a:pt x="26484" y="7658"/>
                    <a:pt x="26441" y="7602"/>
                  </a:cubicBezTo>
                  <a:cubicBezTo>
                    <a:pt x="26395" y="7539"/>
                    <a:pt x="26378" y="7412"/>
                    <a:pt x="26410" y="7349"/>
                  </a:cubicBezTo>
                  <a:cubicBezTo>
                    <a:pt x="26668" y="6927"/>
                    <a:pt x="26970" y="6722"/>
                    <a:pt x="27354" y="6722"/>
                  </a:cubicBezTo>
                  <a:close/>
                  <a:moveTo>
                    <a:pt x="15409" y="6970"/>
                  </a:moveTo>
                  <a:cubicBezTo>
                    <a:pt x="15458" y="6970"/>
                    <a:pt x="15536" y="7001"/>
                    <a:pt x="15536" y="7016"/>
                  </a:cubicBezTo>
                  <a:cubicBezTo>
                    <a:pt x="15552" y="7096"/>
                    <a:pt x="15568" y="7191"/>
                    <a:pt x="15521" y="7269"/>
                  </a:cubicBezTo>
                  <a:cubicBezTo>
                    <a:pt x="15441" y="7427"/>
                    <a:pt x="15283" y="7522"/>
                    <a:pt x="15093" y="7539"/>
                  </a:cubicBezTo>
                  <a:cubicBezTo>
                    <a:pt x="14999" y="7649"/>
                    <a:pt x="14889" y="7743"/>
                    <a:pt x="14794" y="7838"/>
                  </a:cubicBezTo>
                  <a:cubicBezTo>
                    <a:pt x="14857" y="8013"/>
                    <a:pt x="14841" y="8171"/>
                    <a:pt x="14730" y="8329"/>
                  </a:cubicBezTo>
                  <a:cubicBezTo>
                    <a:pt x="14679" y="8390"/>
                    <a:pt x="14574" y="8432"/>
                    <a:pt x="14494" y="8432"/>
                  </a:cubicBezTo>
                  <a:cubicBezTo>
                    <a:pt x="14451" y="8432"/>
                    <a:pt x="14415" y="8420"/>
                    <a:pt x="14398" y="8392"/>
                  </a:cubicBezTo>
                  <a:cubicBezTo>
                    <a:pt x="14351" y="8329"/>
                    <a:pt x="14335" y="8234"/>
                    <a:pt x="14351" y="8171"/>
                  </a:cubicBezTo>
                  <a:cubicBezTo>
                    <a:pt x="14398" y="8044"/>
                    <a:pt x="14478" y="7950"/>
                    <a:pt x="14541" y="7838"/>
                  </a:cubicBezTo>
                  <a:lnTo>
                    <a:pt x="14541" y="7838"/>
                  </a:lnTo>
                  <a:cubicBezTo>
                    <a:pt x="14320" y="7902"/>
                    <a:pt x="14113" y="7965"/>
                    <a:pt x="13892" y="8013"/>
                  </a:cubicBezTo>
                  <a:cubicBezTo>
                    <a:pt x="13884" y="8015"/>
                    <a:pt x="13875" y="8016"/>
                    <a:pt x="13865" y="8016"/>
                  </a:cubicBezTo>
                  <a:cubicBezTo>
                    <a:pt x="13804" y="8016"/>
                    <a:pt x="13724" y="7977"/>
                    <a:pt x="13656" y="7950"/>
                  </a:cubicBezTo>
                  <a:cubicBezTo>
                    <a:pt x="13608" y="7902"/>
                    <a:pt x="13703" y="7665"/>
                    <a:pt x="13797" y="7617"/>
                  </a:cubicBezTo>
                  <a:cubicBezTo>
                    <a:pt x="14320" y="7349"/>
                    <a:pt x="14841" y="7096"/>
                    <a:pt x="15409" y="6970"/>
                  </a:cubicBezTo>
                  <a:close/>
                  <a:moveTo>
                    <a:pt x="38107" y="6153"/>
                  </a:moveTo>
                  <a:cubicBezTo>
                    <a:pt x="38454" y="6153"/>
                    <a:pt x="38792" y="6210"/>
                    <a:pt x="39085" y="6416"/>
                  </a:cubicBezTo>
                  <a:cubicBezTo>
                    <a:pt x="39939" y="7016"/>
                    <a:pt x="40904" y="7269"/>
                    <a:pt x="41930" y="7491"/>
                  </a:cubicBezTo>
                  <a:cubicBezTo>
                    <a:pt x="42105" y="7807"/>
                    <a:pt x="42246" y="8028"/>
                    <a:pt x="42358" y="8281"/>
                  </a:cubicBezTo>
                  <a:cubicBezTo>
                    <a:pt x="42373" y="8312"/>
                    <a:pt x="42373" y="8376"/>
                    <a:pt x="42341" y="8407"/>
                  </a:cubicBezTo>
                  <a:cubicBezTo>
                    <a:pt x="42328" y="8434"/>
                    <a:pt x="42280" y="8474"/>
                    <a:pt x="42246" y="8474"/>
                  </a:cubicBezTo>
                  <a:cubicBezTo>
                    <a:pt x="42241" y="8474"/>
                    <a:pt x="42236" y="8473"/>
                    <a:pt x="42231" y="8470"/>
                  </a:cubicBezTo>
                  <a:cubicBezTo>
                    <a:pt x="41488" y="8266"/>
                    <a:pt x="40714" y="8123"/>
                    <a:pt x="40050" y="7712"/>
                  </a:cubicBezTo>
                  <a:cubicBezTo>
                    <a:pt x="39702" y="7491"/>
                    <a:pt x="39323" y="7317"/>
                    <a:pt x="38896" y="7301"/>
                  </a:cubicBezTo>
                  <a:cubicBezTo>
                    <a:pt x="38375" y="7269"/>
                    <a:pt x="37964" y="6938"/>
                    <a:pt x="37521" y="6700"/>
                  </a:cubicBezTo>
                  <a:cubicBezTo>
                    <a:pt x="37427" y="6654"/>
                    <a:pt x="37363" y="6416"/>
                    <a:pt x="37427" y="6337"/>
                  </a:cubicBezTo>
                  <a:cubicBezTo>
                    <a:pt x="37490" y="6274"/>
                    <a:pt x="37553" y="6195"/>
                    <a:pt x="37631" y="6179"/>
                  </a:cubicBezTo>
                  <a:cubicBezTo>
                    <a:pt x="37789" y="6164"/>
                    <a:pt x="37949" y="6153"/>
                    <a:pt x="38107" y="6153"/>
                  </a:cubicBezTo>
                  <a:close/>
                  <a:moveTo>
                    <a:pt x="42958" y="7522"/>
                  </a:moveTo>
                  <a:cubicBezTo>
                    <a:pt x="43685" y="7539"/>
                    <a:pt x="44428" y="7617"/>
                    <a:pt x="45091" y="7902"/>
                  </a:cubicBezTo>
                  <a:cubicBezTo>
                    <a:pt x="45692" y="8154"/>
                    <a:pt x="46293" y="8312"/>
                    <a:pt x="46925" y="8407"/>
                  </a:cubicBezTo>
                  <a:cubicBezTo>
                    <a:pt x="47272" y="8455"/>
                    <a:pt x="47494" y="8660"/>
                    <a:pt x="47557" y="9024"/>
                  </a:cubicBezTo>
                  <a:cubicBezTo>
                    <a:pt x="47573" y="9056"/>
                    <a:pt x="47605" y="9103"/>
                    <a:pt x="47637" y="9134"/>
                  </a:cubicBezTo>
                  <a:cubicBezTo>
                    <a:pt x="47715" y="9340"/>
                    <a:pt x="47652" y="9498"/>
                    <a:pt x="47447" y="9498"/>
                  </a:cubicBezTo>
                  <a:cubicBezTo>
                    <a:pt x="47399" y="9504"/>
                    <a:pt x="47354" y="9505"/>
                    <a:pt x="47311" y="9505"/>
                  </a:cubicBezTo>
                  <a:cubicBezTo>
                    <a:pt x="47227" y="9505"/>
                    <a:pt x="47157" y="9498"/>
                    <a:pt x="47114" y="9498"/>
                  </a:cubicBezTo>
                  <a:cubicBezTo>
                    <a:pt x="46974" y="9521"/>
                    <a:pt x="46841" y="9532"/>
                    <a:pt x="46714" y="9532"/>
                  </a:cubicBezTo>
                  <a:cubicBezTo>
                    <a:pt x="46299" y="9532"/>
                    <a:pt x="45949" y="9415"/>
                    <a:pt x="45597" y="9198"/>
                  </a:cubicBezTo>
                  <a:cubicBezTo>
                    <a:pt x="45249" y="8976"/>
                    <a:pt x="44855" y="8850"/>
                    <a:pt x="44491" y="8692"/>
                  </a:cubicBezTo>
                  <a:cubicBezTo>
                    <a:pt x="44364" y="8629"/>
                    <a:pt x="44191" y="8597"/>
                    <a:pt x="44128" y="8502"/>
                  </a:cubicBezTo>
                  <a:cubicBezTo>
                    <a:pt x="43812" y="8060"/>
                    <a:pt x="43306" y="7950"/>
                    <a:pt x="42864" y="7743"/>
                  </a:cubicBezTo>
                  <a:cubicBezTo>
                    <a:pt x="42847" y="7743"/>
                    <a:pt x="42864" y="7649"/>
                    <a:pt x="42879" y="7617"/>
                  </a:cubicBezTo>
                  <a:cubicBezTo>
                    <a:pt x="42895" y="7585"/>
                    <a:pt x="42927" y="7522"/>
                    <a:pt x="42958" y="7522"/>
                  </a:cubicBezTo>
                  <a:close/>
                  <a:moveTo>
                    <a:pt x="13087" y="7728"/>
                  </a:moveTo>
                  <a:cubicBezTo>
                    <a:pt x="13182" y="8076"/>
                    <a:pt x="13228" y="8281"/>
                    <a:pt x="13292" y="8550"/>
                  </a:cubicBezTo>
                  <a:cubicBezTo>
                    <a:pt x="12912" y="8818"/>
                    <a:pt x="12518" y="9134"/>
                    <a:pt x="12107" y="9387"/>
                  </a:cubicBezTo>
                  <a:cubicBezTo>
                    <a:pt x="11943" y="9497"/>
                    <a:pt x="11768" y="9538"/>
                    <a:pt x="11589" y="9538"/>
                  </a:cubicBezTo>
                  <a:cubicBezTo>
                    <a:pt x="11458" y="9538"/>
                    <a:pt x="11324" y="9516"/>
                    <a:pt x="11190" y="9482"/>
                  </a:cubicBezTo>
                  <a:cubicBezTo>
                    <a:pt x="11111" y="9467"/>
                    <a:pt x="11032" y="9356"/>
                    <a:pt x="11032" y="9292"/>
                  </a:cubicBezTo>
                  <a:cubicBezTo>
                    <a:pt x="10984" y="9056"/>
                    <a:pt x="10984" y="8818"/>
                    <a:pt x="11159" y="8645"/>
                  </a:cubicBezTo>
                  <a:cubicBezTo>
                    <a:pt x="11443" y="8360"/>
                    <a:pt x="11743" y="8076"/>
                    <a:pt x="12185" y="8028"/>
                  </a:cubicBezTo>
                  <a:cubicBezTo>
                    <a:pt x="12486" y="7996"/>
                    <a:pt x="12786" y="7981"/>
                    <a:pt x="13087" y="7728"/>
                  </a:cubicBezTo>
                  <a:close/>
                  <a:moveTo>
                    <a:pt x="49059" y="9767"/>
                  </a:moveTo>
                  <a:cubicBezTo>
                    <a:pt x="49232" y="9798"/>
                    <a:pt x="49407" y="9861"/>
                    <a:pt x="49565" y="9941"/>
                  </a:cubicBezTo>
                  <a:cubicBezTo>
                    <a:pt x="49628" y="9973"/>
                    <a:pt x="49691" y="10067"/>
                    <a:pt x="49706" y="10146"/>
                  </a:cubicBezTo>
                  <a:cubicBezTo>
                    <a:pt x="49723" y="10177"/>
                    <a:pt x="49612" y="10272"/>
                    <a:pt x="49548" y="10289"/>
                  </a:cubicBezTo>
                  <a:cubicBezTo>
                    <a:pt x="49422" y="10320"/>
                    <a:pt x="49280" y="10320"/>
                    <a:pt x="49169" y="10335"/>
                  </a:cubicBezTo>
                  <a:cubicBezTo>
                    <a:pt x="49059" y="10320"/>
                    <a:pt x="48948" y="10320"/>
                    <a:pt x="48869" y="10289"/>
                  </a:cubicBezTo>
                  <a:cubicBezTo>
                    <a:pt x="48806" y="10257"/>
                    <a:pt x="48743" y="10177"/>
                    <a:pt x="48727" y="10099"/>
                  </a:cubicBezTo>
                  <a:cubicBezTo>
                    <a:pt x="48711" y="10036"/>
                    <a:pt x="48758" y="9925"/>
                    <a:pt x="48821" y="9878"/>
                  </a:cubicBezTo>
                  <a:cubicBezTo>
                    <a:pt x="48869" y="9815"/>
                    <a:pt x="48979" y="9767"/>
                    <a:pt x="49059" y="9767"/>
                  </a:cubicBezTo>
                  <a:close/>
                  <a:moveTo>
                    <a:pt x="18254" y="10636"/>
                  </a:moveTo>
                  <a:cubicBezTo>
                    <a:pt x="18302" y="10668"/>
                    <a:pt x="18349" y="10683"/>
                    <a:pt x="18349" y="10715"/>
                  </a:cubicBezTo>
                  <a:cubicBezTo>
                    <a:pt x="18366" y="10746"/>
                    <a:pt x="18334" y="10810"/>
                    <a:pt x="18318" y="10826"/>
                  </a:cubicBezTo>
                  <a:cubicBezTo>
                    <a:pt x="18239" y="10873"/>
                    <a:pt x="18160" y="10904"/>
                    <a:pt x="18081" y="10953"/>
                  </a:cubicBezTo>
                  <a:cubicBezTo>
                    <a:pt x="18053" y="10962"/>
                    <a:pt x="18024" y="10967"/>
                    <a:pt x="17998" y="10967"/>
                  </a:cubicBezTo>
                  <a:cubicBezTo>
                    <a:pt x="17938" y="10967"/>
                    <a:pt x="17892" y="10939"/>
                    <a:pt x="17892" y="10873"/>
                  </a:cubicBezTo>
                  <a:cubicBezTo>
                    <a:pt x="17875" y="10810"/>
                    <a:pt x="17955" y="10715"/>
                    <a:pt x="18018" y="10668"/>
                  </a:cubicBezTo>
                  <a:cubicBezTo>
                    <a:pt x="18081" y="10636"/>
                    <a:pt x="18176" y="10652"/>
                    <a:pt x="18254" y="10636"/>
                  </a:cubicBezTo>
                  <a:close/>
                  <a:moveTo>
                    <a:pt x="11897" y="12460"/>
                  </a:moveTo>
                  <a:cubicBezTo>
                    <a:pt x="11963" y="12460"/>
                    <a:pt x="11983" y="12510"/>
                    <a:pt x="11932" y="12611"/>
                  </a:cubicBezTo>
                  <a:cubicBezTo>
                    <a:pt x="11907" y="12676"/>
                    <a:pt x="11861" y="12729"/>
                    <a:pt x="11819" y="12789"/>
                  </a:cubicBezTo>
                  <a:lnTo>
                    <a:pt x="11819" y="12789"/>
                  </a:lnTo>
                  <a:cubicBezTo>
                    <a:pt x="11815" y="12725"/>
                    <a:pt x="11806" y="12665"/>
                    <a:pt x="11806" y="12596"/>
                  </a:cubicBezTo>
                  <a:cubicBezTo>
                    <a:pt x="11791" y="12548"/>
                    <a:pt x="11806" y="12485"/>
                    <a:pt x="11838" y="12470"/>
                  </a:cubicBezTo>
                  <a:cubicBezTo>
                    <a:pt x="11860" y="12463"/>
                    <a:pt x="11880" y="12460"/>
                    <a:pt x="11897" y="12460"/>
                  </a:cubicBezTo>
                  <a:close/>
                  <a:moveTo>
                    <a:pt x="11004" y="12569"/>
                  </a:moveTo>
                  <a:cubicBezTo>
                    <a:pt x="11282" y="12569"/>
                    <a:pt x="11534" y="12684"/>
                    <a:pt x="11785" y="12841"/>
                  </a:cubicBezTo>
                  <a:lnTo>
                    <a:pt x="11785" y="12841"/>
                  </a:lnTo>
                  <a:cubicBezTo>
                    <a:pt x="11645" y="13060"/>
                    <a:pt x="11534" y="13308"/>
                    <a:pt x="11237" y="13402"/>
                  </a:cubicBezTo>
                  <a:cubicBezTo>
                    <a:pt x="11016" y="13465"/>
                    <a:pt x="10811" y="13576"/>
                    <a:pt x="10605" y="13655"/>
                  </a:cubicBezTo>
                  <a:cubicBezTo>
                    <a:pt x="10361" y="13755"/>
                    <a:pt x="10117" y="13816"/>
                    <a:pt x="9862" y="13816"/>
                  </a:cubicBezTo>
                  <a:cubicBezTo>
                    <a:pt x="9754" y="13816"/>
                    <a:pt x="9643" y="13805"/>
                    <a:pt x="9530" y="13781"/>
                  </a:cubicBezTo>
                  <a:cubicBezTo>
                    <a:pt x="9483" y="13774"/>
                    <a:pt x="9434" y="13771"/>
                    <a:pt x="9384" y="13771"/>
                  </a:cubicBezTo>
                  <a:cubicBezTo>
                    <a:pt x="9216" y="13771"/>
                    <a:pt x="9036" y="13805"/>
                    <a:pt x="8866" y="13829"/>
                  </a:cubicBezTo>
                  <a:cubicBezTo>
                    <a:pt x="8645" y="13861"/>
                    <a:pt x="8567" y="14160"/>
                    <a:pt x="8740" y="14350"/>
                  </a:cubicBezTo>
                  <a:cubicBezTo>
                    <a:pt x="8788" y="14413"/>
                    <a:pt x="8883" y="14476"/>
                    <a:pt x="8914" y="14540"/>
                  </a:cubicBezTo>
                  <a:cubicBezTo>
                    <a:pt x="8946" y="14619"/>
                    <a:pt x="8929" y="14729"/>
                    <a:pt x="8898" y="14793"/>
                  </a:cubicBezTo>
                  <a:cubicBezTo>
                    <a:pt x="8851" y="14856"/>
                    <a:pt x="8756" y="14904"/>
                    <a:pt x="8693" y="14951"/>
                  </a:cubicBezTo>
                  <a:cubicBezTo>
                    <a:pt x="8645" y="14967"/>
                    <a:pt x="8598" y="14982"/>
                    <a:pt x="8550" y="14982"/>
                  </a:cubicBezTo>
                  <a:cubicBezTo>
                    <a:pt x="7855" y="14729"/>
                    <a:pt x="7128" y="14729"/>
                    <a:pt x="6401" y="14683"/>
                  </a:cubicBezTo>
                  <a:cubicBezTo>
                    <a:pt x="6354" y="14683"/>
                    <a:pt x="6322" y="14651"/>
                    <a:pt x="6274" y="14619"/>
                  </a:cubicBezTo>
                  <a:cubicBezTo>
                    <a:pt x="6369" y="14318"/>
                    <a:pt x="6653" y="14255"/>
                    <a:pt x="6906" y="14208"/>
                  </a:cubicBezTo>
                  <a:cubicBezTo>
                    <a:pt x="7207" y="14145"/>
                    <a:pt x="7539" y="14160"/>
                    <a:pt x="7949" y="14129"/>
                  </a:cubicBezTo>
                  <a:cubicBezTo>
                    <a:pt x="7745" y="13955"/>
                    <a:pt x="7618" y="13861"/>
                    <a:pt x="7492" y="13749"/>
                  </a:cubicBezTo>
                  <a:cubicBezTo>
                    <a:pt x="7523" y="13718"/>
                    <a:pt x="7555" y="13686"/>
                    <a:pt x="7602" y="13655"/>
                  </a:cubicBezTo>
                  <a:cubicBezTo>
                    <a:pt x="7903" y="13433"/>
                    <a:pt x="8297" y="13576"/>
                    <a:pt x="8613" y="13355"/>
                  </a:cubicBezTo>
                  <a:cubicBezTo>
                    <a:pt x="8866" y="13180"/>
                    <a:pt x="9199" y="13117"/>
                    <a:pt x="9515" y="13007"/>
                  </a:cubicBezTo>
                  <a:cubicBezTo>
                    <a:pt x="9846" y="12896"/>
                    <a:pt x="10210" y="12833"/>
                    <a:pt x="10542" y="12675"/>
                  </a:cubicBezTo>
                  <a:cubicBezTo>
                    <a:pt x="10705" y="12601"/>
                    <a:pt x="10858" y="12569"/>
                    <a:pt x="11004" y="12569"/>
                  </a:cubicBezTo>
                  <a:close/>
                  <a:moveTo>
                    <a:pt x="6626" y="15359"/>
                  </a:moveTo>
                  <a:cubicBezTo>
                    <a:pt x="6678" y="15359"/>
                    <a:pt x="6730" y="15361"/>
                    <a:pt x="6780" y="15361"/>
                  </a:cubicBezTo>
                  <a:cubicBezTo>
                    <a:pt x="6782" y="15360"/>
                    <a:pt x="6783" y="15359"/>
                    <a:pt x="6785" y="15359"/>
                  </a:cubicBezTo>
                  <a:cubicBezTo>
                    <a:pt x="6800" y="15359"/>
                    <a:pt x="6815" y="15413"/>
                    <a:pt x="6843" y="15441"/>
                  </a:cubicBezTo>
                  <a:cubicBezTo>
                    <a:pt x="6733" y="15520"/>
                    <a:pt x="6622" y="15583"/>
                    <a:pt x="6512" y="15662"/>
                  </a:cubicBezTo>
                  <a:cubicBezTo>
                    <a:pt x="6471" y="15690"/>
                    <a:pt x="6430" y="15705"/>
                    <a:pt x="6396" y="15705"/>
                  </a:cubicBezTo>
                  <a:cubicBezTo>
                    <a:pt x="6350" y="15705"/>
                    <a:pt x="6315" y="15678"/>
                    <a:pt x="6306" y="15614"/>
                  </a:cubicBezTo>
                  <a:cubicBezTo>
                    <a:pt x="6291" y="15551"/>
                    <a:pt x="6337" y="15410"/>
                    <a:pt x="6401" y="15393"/>
                  </a:cubicBezTo>
                  <a:cubicBezTo>
                    <a:pt x="6468" y="15365"/>
                    <a:pt x="6547" y="15359"/>
                    <a:pt x="6626" y="15359"/>
                  </a:cubicBezTo>
                  <a:close/>
                  <a:moveTo>
                    <a:pt x="21576" y="17540"/>
                  </a:moveTo>
                  <a:cubicBezTo>
                    <a:pt x="21651" y="17540"/>
                    <a:pt x="21698" y="17584"/>
                    <a:pt x="21685" y="17654"/>
                  </a:cubicBezTo>
                  <a:cubicBezTo>
                    <a:pt x="21685" y="17685"/>
                    <a:pt x="21637" y="17717"/>
                    <a:pt x="21605" y="17732"/>
                  </a:cubicBezTo>
                  <a:cubicBezTo>
                    <a:pt x="21582" y="17739"/>
                    <a:pt x="21562" y="17742"/>
                    <a:pt x="21544" y="17742"/>
                  </a:cubicBezTo>
                  <a:cubicBezTo>
                    <a:pt x="21477" y="17742"/>
                    <a:pt x="21447" y="17697"/>
                    <a:pt x="21447" y="17622"/>
                  </a:cubicBezTo>
                  <a:cubicBezTo>
                    <a:pt x="21463" y="17591"/>
                    <a:pt x="21510" y="17574"/>
                    <a:pt x="21542" y="17543"/>
                  </a:cubicBezTo>
                  <a:cubicBezTo>
                    <a:pt x="21554" y="17541"/>
                    <a:pt x="21565" y="17540"/>
                    <a:pt x="21576" y="17540"/>
                  </a:cubicBezTo>
                  <a:close/>
                  <a:moveTo>
                    <a:pt x="60200" y="18056"/>
                  </a:moveTo>
                  <a:cubicBezTo>
                    <a:pt x="60188" y="18076"/>
                    <a:pt x="60175" y="18096"/>
                    <a:pt x="60162" y="18117"/>
                  </a:cubicBezTo>
                  <a:lnTo>
                    <a:pt x="60162" y="18117"/>
                  </a:lnTo>
                  <a:cubicBezTo>
                    <a:pt x="60170" y="18100"/>
                    <a:pt x="60173" y="18077"/>
                    <a:pt x="60186" y="18065"/>
                  </a:cubicBezTo>
                  <a:cubicBezTo>
                    <a:pt x="60189" y="18061"/>
                    <a:pt x="60194" y="18058"/>
                    <a:pt x="60200" y="18056"/>
                  </a:cubicBezTo>
                  <a:close/>
                  <a:moveTo>
                    <a:pt x="61766" y="18839"/>
                  </a:moveTo>
                  <a:cubicBezTo>
                    <a:pt x="61798" y="18855"/>
                    <a:pt x="61813" y="18902"/>
                    <a:pt x="61830" y="18933"/>
                  </a:cubicBezTo>
                  <a:cubicBezTo>
                    <a:pt x="61813" y="18965"/>
                    <a:pt x="61813" y="19013"/>
                    <a:pt x="61782" y="19013"/>
                  </a:cubicBezTo>
                  <a:cubicBezTo>
                    <a:pt x="61768" y="19019"/>
                    <a:pt x="61755" y="19021"/>
                    <a:pt x="61743" y="19021"/>
                  </a:cubicBezTo>
                  <a:cubicBezTo>
                    <a:pt x="61688" y="19021"/>
                    <a:pt x="61658" y="18965"/>
                    <a:pt x="61672" y="18887"/>
                  </a:cubicBezTo>
                  <a:cubicBezTo>
                    <a:pt x="61687" y="18870"/>
                    <a:pt x="61735" y="18839"/>
                    <a:pt x="61766" y="18839"/>
                  </a:cubicBezTo>
                  <a:close/>
                  <a:moveTo>
                    <a:pt x="61244" y="18855"/>
                  </a:moveTo>
                  <a:cubicBezTo>
                    <a:pt x="61261" y="18887"/>
                    <a:pt x="61276" y="18918"/>
                    <a:pt x="61276" y="18950"/>
                  </a:cubicBezTo>
                  <a:cubicBezTo>
                    <a:pt x="61276" y="18981"/>
                    <a:pt x="61244" y="19013"/>
                    <a:pt x="61213" y="19028"/>
                  </a:cubicBezTo>
                  <a:cubicBezTo>
                    <a:pt x="61213" y="18997"/>
                    <a:pt x="61181" y="18965"/>
                    <a:pt x="61181" y="18933"/>
                  </a:cubicBezTo>
                  <a:cubicBezTo>
                    <a:pt x="61181" y="18902"/>
                    <a:pt x="61229" y="18887"/>
                    <a:pt x="61244" y="18855"/>
                  </a:cubicBezTo>
                  <a:close/>
                  <a:moveTo>
                    <a:pt x="2797" y="19250"/>
                  </a:moveTo>
                  <a:cubicBezTo>
                    <a:pt x="2833" y="19286"/>
                    <a:pt x="2878" y="19321"/>
                    <a:pt x="2918" y="19357"/>
                  </a:cubicBezTo>
                  <a:lnTo>
                    <a:pt x="2918" y="19357"/>
                  </a:lnTo>
                  <a:cubicBezTo>
                    <a:pt x="2868" y="19352"/>
                    <a:pt x="2821" y="19344"/>
                    <a:pt x="2765" y="19344"/>
                  </a:cubicBezTo>
                  <a:cubicBezTo>
                    <a:pt x="2782" y="19313"/>
                    <a:pt x="2782" y="19281"/>
                    <a:pt x="2797" y="19250"/>
                  </a:cubicBezTo>
                  <a:close/>
                  <a:moveTo>
                    <a:pt x="2988" y="19416"/>
                  </a:moveTo>
                  <a:cubicBezTo>
                    <a:pt x="3057" y="19472"/>
                    <a:pt x="3078" y="19529"/>
                    <a:pt x="3050" y="19597"/>
                  </a:cubicBezTo>
                  <a:cubicBezTo>
                    <a:pt x="3034" y="19622"/>
                    <a:pt x="3017" y="19642"/>
                    <a:pt x="3001" y="19660"/>
                  </a:cubicBezTo>
                  <a:lnTo>
                    <a:pt x="3001" y="19660"/>
                  </a:lnTo>
                  <a:cubicBezTo>
                    <a:pt x="2998" y="19579"/>
                    <a:pt x="2990" y="19498"/>
                    <a:pt x="2988" y="19416"/>
                  </a:cubicBezTo>
                  <a:close/>
                  <a:moveTo>
                    <a:pt x="2696" y="19722"/>
                  </a:moveTo>
                  <a:cubicBezTo>
                    <a:pt x="2767" y="19722"/>
                    <a:pt x="2839" y="19725"/>
                    <a:pt x="2913" y="19731"/>
                  </a:cubicBezTo>
                  <a:lnTo>
                    <a:pt x="2913" y="19731"/>
                  </a:lnTo>
                  <a:cubicBezTo>
                    <a:pt x="2782" y="19800"/>
                    <a:pt x="2643" y="19861"/>
                    <a:pt x="2529" y="19961"/>
                  </a:cubicBezTo>
                  <a:cubicBezTo>
                    <a:pt x="2421" y="20046"/>
                    <a:pt x="2310" y="20078"/>
                    <a:pt x="2197" y="20078"/>
                  </a:cubicBezTo>
                  <a:cubicBezTo>
                    <a:pt x="2078" y="20078"/>
                    <a:pt x="1958" y="20043"/>
                    <a:pt x="1838" y="19995"/>
                  </a:cubicBezTo>
                  <a:lnTo>
                    <a:pt x="1838" y="19995"/>
                  </a:lnTo>
                  <a:cubicBezTo>
                    <a:pt x="2095" y="19788"/>
                    <a:pt x="2385" y="19722"/>
                    <a:pt x="2696" y="19722"/>
                  </a:cubicBezTo>
                  <a:close/>
                  <a:moveTo>
                    <a:pt x="21839" y="20199"/>
                  </a:moveTo>
                  <a:cubicBezTo>
                    <a:pt x="22057" y="20199"/>
                    <a:pt x="22282" y="20282"/>
                    <a:pt x="22507" y="20309"/>
                  </a:cubicBezTo>
                  <a:cubicBezTo>
                    <a:pt x="22570" y="20324"/>
                    <a:pt x="22633" y="20436"/>
                    <a:pt x="22665" y="20514"/>
                  </a:cubicBezTo>
                  <a:cubicBezTo>
                    <a:pt x="22759" y="20830"/>
                    <a:pt x="22806" y="21146"/>
                    <a:pt x="22665" y="21462"/>
                  </a:cubicBezTo>
                  <a:cubicBezTo>
                    <a:pt x="22349" y="21620"/>
                    <a:pt x="22016" y="21778"/>
                    <a:pt x="21700" y="21953"/>
                  </a:cubicBezTo>
                  <a:cubicBezTo>
                    <a:pt x="21337" y="22174"/>
                    <a:pt x="20958" y="22316"/>
                    <a:pt x="20547" y="22347"/>
                  </a:cubicBezTo>
                  <a:cubicBezTo>
                    <a:pt x="20506" y="22350"/>
                    <a:pt x="20465" y="22351"/>
                    <a:pt x="20425" y="22351"/>
                  </a:cubicBezTo>
                  <a:cubicBezTo>
                    <a:pt x="20347" y="22351"/>
                    <a:pt x="20270" y="22348"/>
                    <a:pt x="20195" y="22348"/>
                  </a:cubicBezTo>
                  <a:cubicBezTo>
                    <a:pt x="20080" y="22348"/>
                    <a:pt x="19970" y="22356"/>
                    <a:pt x="19867" y="22395"/>
                  </a:cubicBezTo>
                  <a:cubicBezTo>
                    <a:pt x="19677" y="22459"/>
                    <a:pt x="19519" y="22663"/>
                    <a:pt x="19346" y="22790"/>
                  </a:cubicBezTo>
                  <a:cubicBezTo>
                    <a:pt x="19249" y="22851"/>
                    <a:pt x="19148" y="22874"/>
                    <a:pt x="19048" y="22874"/>
                  </a:cubicBezTo>
                  <a:cubicBezTo>
                    <a:pt x="18967" y="22874"/>
                    <a:pt x="18886" y="22859"/>
                    <a:pt x="18808" y="22838"/>
                  </a:cubicBezTo>
                  <a:cubicBezTo>
                    <a:pt x="18602" y="22790"/>
                    <a:pt x="18476" y="22617"/>
                    <a:pt x="18507" y="22442"/>
                  </a:cubicBezTo>
                  <a:cubicBezTo>
                    <a:pt x="18570" y="22079"/>
                    <a:pt x="18587" y="21715"/>
                    <a:pt x="18903" y="21447"/>
                  </a:cubicBezTo>
                  <a:cubicBezTo>
                    <a:pt x="19061" y="21289"/>
                    <a:pt x="19139" y="21051"/>
                    <a:pt x="19424" y="20956"/>
                  </a:cubicBezTo>
                  <a:cubicBezTo>
                    <a:pt x="19550" y="21020"/>
                    <a:pt x="19708" y="21115"/>
                    <a:pt x="19867" y="21194"/>
                  </a:cubicBezTo>
                  <a:cubicBezTo>
                    <a:pt x="19924" y="21219"/>
                    <a:pt x="19980" y="21235"/>
                    <a:pt x="20033" y="21235"/>
                  </a:cubicBezTo>
                  <a:cubicBezTo>
                    <a:pt x="20113" y="21235"/>
                    <a:pt x="20183" y="21200"/>
                    <a:pt x="20231" y="21115"/>
                  </a:cubicBezTo>
                  <a:cubicBezTo>
                    <a:pt x="20332" y="20950"/>
                    <a:pt x="20362" y="20703"/>
                    <a:pt x="20592" y="20703"/>
                  </a:cubicBezTo>
                  <a:cubicBezTo>
                    <a:pt x="20648" y="20703"/>
                    <a:pt x="20716" y="20717"/>
                    <a:pt x="20800" y="20752"/>
                  </a:cubicBezTo>
                  <a:cubicBezTo>
                    <a:pt x="20825" y="20761"/>
                    <a:pt x="20850" y="20766"/>
                    <a:pt x="20875" y="20766"/>
                  </a:cubicBezTo>
                  <a:cubicBezTo>
                    <a:pt x="21051" y="20766"/>
                    <a:pt x="21214" y="20543"/>
                    <a:pt x="21352" y="20404"/>
                  </a:cubicBezTo>
                  <a:cubicBezTo>
                    <a:pt x="21509" y="20247"/>
                    <a:pt x="21672" y="20199"/>
                    <a:pt x="21839" y="20199"/>
                  </a:cubicBezTo>
                  <a:close/>
                  <a:moveTo>
                    <a:pt x="3156" y="23290"/>
                  </a:moveTo>
                  <a:cubicBezTo>
                    <a:pt x="3178" y="23290"/>
                    <a:pt x="3206" y="23298"/>
                    <a:pt x="3232" y="23304"/>
                  </a:cubicBezTo>
                  <a:lnTo>
                    <a:pt x="3232" y="23304"/>
                  </a:lnTo>
                  <a:lnTo>
                    <a:pt x="3113" y="23422"/>
                  </a:lnTo>
                  <a:cubicBezTo>
                    <a:pt x="3091" y="23316"/>
                    <a:pt x="3116" y="23290"/>
                    <a:pt x="3156" y="23290"/>
                  </a:cubicBezTo>
                  <a:close/>
                  <a:moveTo>
                    <a:pt x="3646" y="23773"/>
                  </a:moveTo>
                  <a:cubicBezTo>
                    <a:pt x="3689" y="23773"/>
                    <a:pt x="3726" y="23807"/>
                    <a:pt x="3745" y="23865"/>
                  </a:cubicBezTo>
                  <a:cubicBezTo>
                    <a:pt x="3793" y="24008"/>
                    <a:pt x="3714" y="24134"/>
                    <a:pt x="3587" y="24134"/>
                  </a:cubicBezTo>
                  <a:cubicBezTo>
                    <a:pt x="3524" y="24134"/>
                    <a:pt x="3429" y="24054"/>
                    <a:pt x="3429" y="24008"/>
                  </a:cubicBezTo>
                  <a:cubicBezTo>
                    <a:pt x="3429" y="23944"/>
                    <a:pt x="3492" y="23865"/>
                    <a:pt x="3556" y="23818"/>
                  </a:cubicBezTo>
                  <a:cubicBezTo>
                    <a:pt x="3587" y="23787"/>
                    <a:pt x="3618" y="23773"/>
                    <a:pt x="3646" y="23773"/>
                  </a:cubicBezTo>
                  <a:close/>
                  <a:moveTo>
                    <a:pt x="4192" y="24444"/>
                  </a:moveTo>
                  <a:cubicBezTo>
                    <a:pt x="4198" y="24444"/>
                    <a:pt x="4202" y="24446"/>
                    <a:pt x="4204" y="24450"/>
                  </a:cubicBezTo>
                  <a:cubicBezTo>
                    <a:pt x="4256" y="24580"/>
                    <a:pt x="4232" y="24615"/>
                    <a:pt x="4182" y="24615"/>
                  </a:cubicBezTo>
                  <a:cubicBezTo>
                    <a:pt x="4149" y="24615"/>
                    <a:pt x="4105" y="24600"/>
                    <a:pt x="4063" y="24587"/>
                  </a:cubicBezTo>
                  <a:lnTo>
                    <a:pt x="4063" y="24587"/>
                  </a:lnTo>
                  <a:cubicBezTo>
                    <a:pt x="4077" y="24512"/>
                    <a:pt x="4159" y="24444"/>
                    <a:pt x="4192" y="24444"/>
                  </a:cubicBezTo>
                  <a:close/>
                  <a:moveTo>
                    <a:pt x="5579" y="25145"/>
                  </a:moveTo>
                  <a:cubicBezTo>
                    <a:pt x="5610" y="25177"/>
                    <a:pt x="5642" y="25224"/>
                    <a:pt x="5642" y="25255"/>
                  </a:cubicBezTo>
                  <a:cubicBezTo>
                    <a:pt x="5642" y="25344"/>
                    <a:pt x="5602" y="25392"/>
                    <a:pt x="5538" y="25392"/>
                  </a:cubicBezTo>
                  <a:cubicBezTo>
                    <a:pt x="5522" y="25392"/>
                    <a:pt x="5503" y="25388"/>
                    <a:pt x="5484" y="25382"/>
                  </a:cubicBezTo>
                  <a:cubicBezTo>
                    <a:pt x="5452" y="25367"/>
                    <a:pt x="5406" y="25304"/>
                    <a:pt x="5406" y="25287"/>
                  </a:cubicBezTo>
                  <a:cubicBezTo>
                    <a:pt x="5469" y="25240"/>
                    <a:pt x="5532" y="25192"/>
                    <a:pt x="5579" y="25145"/>
                  </a:cubicBezTo>
                  <a:close/>
                  <a:moveTo>
                    <a:pt x="20114" y="25557"/>
                  </a:moveTo>
                  <a:cubicBezTo>
                    <a:pt x="20151" y="25557"/>
                    <a:pt x="20190" y="25561"/>
                    <a:pt x="20231" y="25572"/>
                  </a:cubicBezTo>
                  <a:cubicBezTo>
                    <a:pt x="20294" y="25588"/>
                    <a:pt x="20341" y="25666"/>
                    <a:pt x="20372" y="25730"/>
                  </a:cubicBezTo>
                  <a:cubicBezTo>
                    <a:pt x="20389" y="25746"/>
                    <a:pt x="20357" y="25824"/>
                    <a:pt x="20325" y="25841"/>
                  </a:cubicBezTo>
                  <a:cubicBezTo>
                    <a:pt x="20073" y="26014"/>
                    <a:pt x="20073" y="25999"/>
                    <a:pt x="19550" y="26046"/>
                  </a:cubicBezTo>
                  <a:cubicBezTo>
                    <a:pt x="19472" y="26031"/>
                    <a:pt x="19377" y="26014"/>
                    <a:pt x="19314" y="25983"/>
                  </a:cubicBezTo>
                  <a:cubicBezTo>
                    <a:pt x="19203" y="25919"/>
                    <a:pt x="19266" y="25856"/>
                    <a:pt x="19582" y="25746"/>
                  </a:cubicBezTo>
                  <a:cubicBezTo>
                    <a:pt x="19755" y="25679"/>
                    <a:pt x="19917" y="25557"/>
                    <a:pt x="20114" y="25557"/>
                  </a:cubicBezTo>
                  <a:close/>
                  <a:moveTo>
                    <a:pt x="18697" y="26204"/>
                  </a:moveTo>
                  <a:lnTo>
                    <a:pt x="18697" y="26204"/>
                  </a:lnTo>
                  <a:cubicBezTo>
                    <a:pt x="18770" y="26233"/>
                    <a:pt x="18762" y="26262"/>
                    <a:pt x="18675" y="26279"/>
                  </a:cubicBezTo>
                  <a:lnTo>
                    <a:pt x="18675" y="26279"/>
                  </a:lnTo>
                  <a:cubicBezTo>
                    <a:pt x="18687" y="26254"/>
                    <a:pt x="18697" y="26229"/>
                    <a:pt x="18697" y="26204"/>
                  </a:cubicBezTo>
                  <a:close/>
                  <a:moveTo>
                    <a:pt x="5866" y="26359"/>
                  </a:moveTo>
                  <a:cubicBezTo>
                    <a:pt x="5871" y="26359"/>
                    <a:pt x="5875" y="26360"/>
                    <a:pt x="5880" y="26362"/>
                  </a:cubicBezTo>
                  <a:cubicBezTo>
                    <a:pt x="5958" y="26378"/>
                    <a:pt x="6021" y="26410"/>
                    <a:pt x="6101" y="26441"/>
                  </a:cubicBezTo>
                  <a:lnTo>
                    <a:pt x="5863" y="26488"/>
                  </a:lnTo>
                  <a:cubicBezTo>
                    <a:pt x="5832" y="26473"/>
                    <a:pt x="5800" y="26441"/>
                    <a:pt x="5768" y="26410"/>
                  </a:cubicBezTo>
                  <a:cubicBezTo>
                    <a:pt x="5796" y="26396"/>
                    <a:pt x="5835" y="26359"/>
                    <a:pt x="5866" y="26359"/>
                  </a:cubicBezTo>
                  <a:close/>
                  <a:moveTo>
                    <a:pt x="18625" y="26297"/>
                  </a:moveTo>
                  <a:cubicBezTo>
                    <a:pt x="18633" y="26297"/>
                    <a:pt x="18642" y="26297"/>
                    <a:pt x="18651" y="26298"/>
                  </a:cubicBezTo>
                  <a:lnTo>
                    <a:pt x="18651" y="26298"/>
                  </a:lnTo>
                  <a:cubicBezTo>
                    <a:pt x="18661" y="26487"/>
                    <a:pt x="18571" y="26564"/>
                    <a:pt x="18396" y="26568"/>
                  </a:cubicBezTo>
                  <a:lnTo>
                    <a:pt x="18396" y="26568"/>
                  </a:lnTo>
                  <a:cubicBezTo>
                    <a:pt x="18386" y="26387"/>
                    <a:pt x="18455" y="26297"/>
                    <a:pt x="18625" y="26297"/>
                  </a:cubicBezTo>
                  <a:close/>
                  <a:moveTo>
                    <a:pt x="19851" y="26600"/>
                  </a:moveTo>
                  <a:cubicBezTo>
                    <a:pt x="19915" y="26600"/>
                    <a:pt x="19978" y="26678"/>
                    <a:pt x="20041" y="26726"/>
                  </a:cubicBezTo>
                  <a:cubicBezTo>
                    <a:pt x="19978" y="26758"/>
                    <a:pt x="19898" y="26836"/>
                    <a:pt x="19820" y="26836"/>
                  </a:cubicBezTo>
                  <a:cubicBezTo>
                    <a:pt x="19757" y="26836"/>
                    <a:pt x="19693" y="26758"/>
                    <a:pt x="19630" y="26710"/>
                  </a:cubicBezTo>
                  <a:cubicBezTo>
                    <a:pt x="19693" y="26678"/>
                    <a:pt x="19772" y="26600"/>
                    <a:pt x="19851" y="26600"/>
                  </a:cubicBezTo>
                  <a:close/>
                  <a:moveTo>
                    <a:pt x="18375" y="26583"/>
                  </a:moveTo>
                  <a:cubicBezTo>
                    <a:pt x="18200" y="27017"/>
                    <a:pt x="17870" y="27297"/>
                    <a:pt x="17464" y="27485"/>
                  </a:cubicBezTo>
                  <a:cubicBezTo>
                    <a:pt x="17456" y="27489"/>
                    <a:pt x="17445" y="27491"/>
                    <a:pt x="17434" y="27491"/>
                  </a:cubicBezTo>
                  <a:cubicBezTo>
                    <a:pt x="17402" y="27491"/>
                    <a:pt x="17365" y="27476"/>
                    <a:pt x="17354" y="27453"/>
                  </a:cubicBezTo>
                  <a:cubicBezTo>
                    <a:pt x="17338" y="27421"/>
                    <a:pt x="17323" y="27358"/>
                    <a:pt x="17338" y="27327"/>
                  </a:cubicBezTo>
                  <a:cubicBezTo>
                    <a:pt x="17544" y="27026"/>
                    <a:pt x="17828" y="26804"/>
                    <a:pt x="18128" y="26631"/>
                  </a:cubicBezTo>
                  <a:cubicBezTo>
                    <a:pt x="18201" y="26587"/>
                    <a:pt x="18288" y="26583"/>
                    <a:pt x="18375" y="26583"/>
                  </a:cubicBezTo>
                  <a:close/>
                  <a:moveTo>
                    <a:pt x="18476" y="27485"/>
                  </a:moveTo>
                  <a:cubicBezTo>
                    <a:pt x="18492" y="27485"/>
                    <a:pt x="18539" y="27548"/>
                    <a:pt x="18555" y="27579"/>
                  </a:cubicBezTo>
                  <a:cubicBezTo>
                    <a:pt x="18555" y="27626"/>
                    <a:pt x="18555" y="27689"/>
                    <a:pt x="18539" y="27706"/>
                  </a:cubicBezTo>
                  <a:cubicBezTo>
                    <a:pt x="18366" y="27832"/>
                    <a:pt x="18191" y="27959"/>
                    <a:pt x="18018" y="28069"/>
                  </a:cubicBezTo>
                  <a:cubicBezTo>
                    <a:pt x="18011" y="28072"/>
                    <a:pt x="18003" y="28074"/>
                    <a:pt x="17993" y="28074"/>
                  </a:cubicBezTo>
                  <a:cubicBezTo>
                    <a:pt x="17957" y="28074"/>
                    <a:pt x="17907" y="28054"/>
                    <a:pt x="17907" y="28054"/>
                  </a:cubicBezTo>
                  <a:cubicBezTo>
                    <a:pt x="17907" y="27974"/>
                    <a:pt x="17892" y="27848"/>
                    <a:pt x="17923" y="27816"/>
                  </a:cubicBezTo>
                  <a:cubicBezTo>
                    <a:pt x="18096" y="27689"/>
                    <a:pt x="18286" y="27595"/>
                    <a:pt x="18476" y="27485"/>
                  </a:cubicBezTo>
                  <a:close/>
                  <a:moveTo>
                    <a:pt x="60390" y="27776"/>
                  </a:moveTo>
                  <a:cubicBezTo>
                    <a:pt x="60406" y="27776"/>
                    <a:pt x="60422" y="27779"/>
                    <a:pt x="60439" y="27784"/>
                  </a:cubicBezTo>
                  <a:cubicBezTo>
                    <a:pt x="60470" y="27801"/>
                    <a:pt x="60486" y="27864"/>
                    <a:pt x="60517" y="27911"/>
                  </a:cubicBezTo>
                  <a:cubicBezTo>
                    <a:pt x="60486" y="27990"/>
                    <a:pt x="60470" y="28069"/>
                    <a:pt x="60422" y="28148"/>
                  </a:cubicBezTo>
                  <a:cubicBezTo>
                    <a:pt x="60422" y="28156"/>
                    <a:pt x="60399" y="28160"/>
                    <a:pt x="60371" y="28160"/>
                  </a:cubicBezTo>
                  <a:cubicBezTo>
                    <a:pt x="60343" y="28160"/>
                    <a:pt x="60312" y="28156"/>
                    <a:pt x="60296" y="28148"/>
                  </a:cubicBezTo>
                  <a:cubicBezTo>
                    <a:pt x="60201" y="28100"/>
                    <a:pt x="60186" y="28022"/>
                    <a:pt x="60217" y="27911"/>
                  </a:cubicBezTo>
                  <a:cubicBezTo>
                    <a:pt x="60256" y="27833"/>
                    <a:pt x="60317" y="27776"/>
                    <a:pt x="60390" y="27776"/>
                  </a:cubicBezTo>
                  <a:close/>
                  <a:moveTo>
                    <a:pt x="18507" y="28575"/>
                  </a:moveTo>
                  <a:lnTo>
                    <a:pt x="18539" y="28669"/>
                  </a:lnTo>
                  <a:lnTo>
                    <a:pt x="18460" y="28654"/>
                  </a:lnTo>
                  <a:lnTo>
                    <a:pt x="18507" y="28575"/>
                  </a:lnTo>
                  <a:close/>
                  <a:moveTo>
                    <a:pt x="20183" y="28970"/>
                  </a:moveTo>
                  <a:lnTo>
                    <a:pt x="20214" y="29080"/>
                  </a:lnTo>
                  <a:lnTo>
                    <a:pt x="20119" y="29065"/>
                  </a:lnTo>
                  <a:lnTo>
                    <a:pt x="20183" y="28970"/>
                  </a:lnTo>
                  <a:close/>
                  <a:moveTo>
                    <a:pt x="62877" y="29693"/>
                  </a:moveTo>
                  <a:cubicBezTo>
                    <a:pt x="62910" y="29693"/>
                    <a:pt x="62954" y="29718"/>
                    <a:pt x="62968" y="29744"/>
                  </a:cubicBezTo>
                  <a:cubicBezTo>
                    <a:pt x="62983" y="29776"/>
                    <a:pt x="62951" y="29824"/>
                    <a:pt x="62951" y="29871"/>
                  </a:cubicBezTo>
                  <a:cubicBezTo>
                    <a:pt x="62913" y="29871"/>
                    <a:pt x="62875" y="29891"/>
                    <a:pt x="62853" y="29891"/>
                  </a:cubicBezTo>
                  <a:cubicBezTo>
                    <a:pt x="62848" y="29891"/>
                    <a:pt x="62844" y="29890"/>
                    <a:pt x="62841" y="29887"/>
                  </a:cubicBezTo>
                  <a:cubicBezTo>
                    <a:pt x="62761" y="29807"/>
                    <a:pt x="62761" y="29729"/>
                    <a:pt x="62856" y="29697"/>
                  </a:cubicBezTo>
                  <a:cubicBezTo>
                    <a:pt x="62862" y="29694"/>
                    <a:pt x="62869" y="29693"/>
                    <a:pt x="62877" y="29693"/>
                  </a:cubicBezTo>
                  <a:close/>
                  <a:moveTo>
                    <a:pt x="19537" y="29417"/>
                  </a:moveTo>
                  <a:cubicBezTo>
                    <a:pt x="19646" y="29417"/>
                    <a:pt x="19744" y="29464"/>
                    <a:pt x="19757" y="29586"/>
                  </a:cubicBezTo>
                  <a:cubicBezTo>
                    <a:pt x="19757" y="29666"/>
                    <a:pt x="19740" y="29761"/>
                    <a:pt x="19725" y="29855"/>
                  </a:cubicBezTo>
                  <a:cubicBezTo>
                    <a:pt x="19630" y="29997"/>
                    <a:pt x="19740" y="30092"/>
                    <a:pt x="19820" y="30203"/>
                  </a:cubicBezTo>
                  <a:cubicBezTo>
                    <a:pt x="19898" y="30313"/>
                    <a:pt x="19978" y="30488"/>
                    <a:pt x="19930" y="30566"/>
                  </a:cubicBezTo>
                  <a:cubicBezTo>
                    <a:pt x="19740" y="30930"/>
                    <a:pt x="19519" y="31278"/>
                    <a:pt x="19282" y="31609"/>
                  </a:cubicBezTo>
                  <a:cubicBezTo>
                    <a:pt x="19219" y="31704"/>
                    <a:pt x="19061" y="31752"/>
                    <a:pt x="18935" y="31784"/>
                  </a:cubicBezTo>
                  <a:cubicBezTo>
                    <a:pt x="18921" y="31786"/>
                    <a:pt x="18906" y="31787"/>
                    <a:pt x="18890" y="31787"/>
                  </a:cubicBezTo>
                  <a:cubicBezTo>
                    <a:pt x="18814" y="31787"/>
                    <a:pt x="18720" y="31759"/>
                    <a:pt x="18682" y="31720"/>
                  </a:cubicBezTo>
                  <a:cubicBezTo>
                    <a:pt x="18381" y="31341"/>
                    <a:pt x="18381" y="30867"/>
                    <a:pt x="18366" y="30424"/>
                  </a:cubicBezTo>
                  <a:cubicBezTo>
                    <a:pt x="18366" y="30376"/>
                    <a:pt x="18397" y="30330"/>
                    <a:pt x="18429" y="30298"/>
                  </a:cubicBezTo>
                  <a:cubicBezTo>
                    <a:pt x="18444" y="30266"/>
                    <a:pt x="18476" y="30203"/>
                    <a:pt x="18507" y="30203"/>
                  </a:cubicBezTo>
                  <a:cubicBezTo>
                    <a:pt x="18950" y="30108"/>
                    <a:pt x="19013" y="29554"/>
                    <a:pt x="19440" y="29428"/>
                  </a:cubicBezTo>
                  <a:cubicBezTo>
                    <a:pt x="19472" y="29421"/>
                    <a:pt x="19505" y="29417"/>
                    <a:pt x="19537" y="29417"/>
                  </a:cubicBezTo>
                  <a:close/>
                  <a:moveTo>
                    <a:pt x="1722" y="32163"/>
                  </a:moveTo>
                  <a:cubicBezTo>
                    <a:pt x="1733" y="32178"/>
                    <a:pt x="1742" y="32194"/>
                    <a:pt x="1749" y="32210"/>
                  </a:cubicBezTo>
                  <a:lnTo>
                    <a:pt x="1749" y="32210"/>
                  </a:lnTo>
                  <a:cubicBezTo>
                    <a:pt x="1741" y="32194"/>
                    <a:pt x="1732" y="32179"/>
                    <a:pt x="1722" y="32163"/>
                  </a:cubicBezTo>
                  <a:close/>
                  <a:moveTo>
                    <a:pt x="5855" y="27306"/>
                  </a:moveTo>
                  <a:cubicBezTo>
                    <a:pt x="5979" y="27306"/>
                    <a:pt x="6103" y="27320"/>
                    <a:pt x="6227" y="27358"/>
                  </a:cubicBezTo>
                  <a:cubicBezTo>
                    <a:pt x="6259" y="27373"/>
                    <a:pt x="6322" y="27405"/>
                    <a:pt x="6322" y="27437"/>
                  </a:cubicBezTo>
                  <a:cubicBezTo>
                    <a:pt x="6337" y="27516"/>
                    <a:pt x="6369" y="27626"/>
                    <a:pt x="6322" y="27658"/>
                  </a:cubicBezTo>
                  <a:cubicBezTo>
                    <a:pt x="6211" y="27801"/>
                    <a:pt x="6038" y="27896"/>
                    <a:pt x="5926" y="28037"/>
                  </a:cubicBezTo>
                  <a:cubicBezTo>
                    <a:pt x="5816" y="28180"/>
                    <a:pt x="5768" y="28353"/>
                    <a:pt x="5690" y="28528"/>
                  </a:cubicBezTo>
                  <a:cubicBezTo>
                    <a:pt x="5785" y="28511"/>
                    <a:pt x="5880" y="28511"/>
                    <a:pt x="5958" y="28511"/>
                  </a:cubicBezTo>
                  <a:cubicBezTo>
                    <a:pt x="6116" y="28528"/>
                    <a:pt x="6259" y="28654"/>
                    <a:pt x="6227" y="28749"/>
                  </a:cubicBezTo>
                  <a:cubicBezTo>
                    <a:pt x="6148" y="29049"/>
                    <a:pt x="6069" y="29350"/>
                    <a:pt x="5958" y="29649"/>
                  </a:cubicBezTo>
                  <a:cubicBezTo>
                    <a:pt x="5895" y="29839"/>
                    <a:pt x="5705" y="29887"/>
                    <a:pt x="5532" y="29887"/>
                  </a:cubicBezTo>
                  <a:lnTo>
                    <a:pt x="5389" y="29887"/>
                  </a:lnTo>
                  <a:cubicBezTo>
                    <a:pt x="5263" y="29855"/>
                    <a:pt x="5121" y="29839"/>
                    <a:pt x="5073" y="29697"/>
                  </a:cubicBezTo>
                  <a:cubicBezTo>
                    <a:pt x="5058" y="29618"/>
                    <a:pt x="5105" y="29523"/>
                    <a:pt x="5153" y="29444"/>
                  </a:cubicBezTo>
                  <a:cubicBezTo>
                    <a:pt x="5184" y="29365"/>
                    <a:pt x="5279" y="29318"/>
                    <a:pt x="5342" y="29255"/>
                  </a:cubicBezTo>
                  <a:cubicBezTo>
                    <a:pt x="5484" y="29112"/>
                    <a:pt x="5469" y="28939"/>
                    <a:pt x="5452" y="28749"/>
                  </a:cubicBezTo>
                  <a:lnTo>
                    <a:pt x="5452" y="28749"/>
                  </a:lnTo>
                  <a:cubicBezTo>
                    <a:pt x="5311" y="28781"/>
                    <a:pt x="5184" y="28812"/>
                    <a:pt x="5041" y="28827"/>
                  </a:cubicBezTo>
                  <a:cubicBezTo>
                    <a:pt x="4963" y="28841"/>
                    <a:pt x="4899" y="28848"/>
                    <a:pt x="4847" y="28848"/>
                  </a:cubicBezTo>
                  <a:cubicBezTo>
                    <a:pt x="4649" y="28848"/>
                    <a:pt x="4635" y="28736"/>
                    <a:pt x="4710" y="28385"/>
                  </a:cubicBezTo>
                  <a:cubicBezTo>
                    <a:pt x="4710" y="28353"/>
                    <a:pt x="4725" y="28290"/>
                    <a:pt x="4694" y="28258"/>
                  </a:cubicBezTo>
                  <a:cubicBezTo>
                    <a:pt x="4665" y="28230"/>
                    <a:pt x="4627" y="28214"/>
                    <a:pt x="4591" y="28214"/>
                  </a:cubicBezTo>
                  <a:cubicBezTo>
                    <a:pt x="4547" y="28214"/>
                    <a:pt x="4506" y="28238"/>
                    <a:pt x="4489" y="28290"/>
                  </a:cubicBezTo>
                  <a:cubicBezTo>
                    <a:pt x="4394" y="28543"/>
                    <a:pt x="4268" y="28812"/>
                    <a:pt x="4268" y="29065"/>
                  </a:cubicBezTo>
                  <a:cubicBezTo>
                    <a:pt x="4268" y="29333"/>
                    <a:pt x="4362" y="29618"/>
                    <a:pt x="4489" y="29839"/>
                  </a:cubicBezTo>
                  <a:cubicBezTo>
                    <a:pt x="4662" y="30123"/>
                    <a:pt x="4931" y="30298"/>
                    <a:pt x="5279" y="30345"/>
                  </a:cubicBezTo>
                  <a:cubicBezTo>
                    <a:pt x="5500" y="30376"/>
                    <a:pt x="5722" y="30424"/>
                    <a:pt x="5943" y="30471"/>
                  </a:cubicBezTo>
                  <a:cubicBezTo>
                    <a:pt x="6084" y="30503"/>
                    <a:pt x="6211" y="30804"/>
                    <a:pt x="6116" y="30930"/>
                  </a:cubicBezTo>
                  <a:cubicBezTo>
                    <a:pt x="5768" y="31388"/>
                    <a:pt x="5690" y="31925"/>
                    <a:pt x="5722" y="32479"/>
                  </a:cubicBezTo>
                  <a:cubicBezTo>
                    <a:pt x="5737" y="32715"/>
                    <a:pt x="5690" y="32937"/>
                    <a:pt x="5674" y="33158"/>
                  </a:cubicBezTo>
                  <a:cubicBezTo>
                    <a:pt x="5663" y="33235"/>
                    <a:pt x="5614" y="33281"/>
                    <a:pt x="5554" y="33281"/>
                  </a:cubicBezTo>
                  <a:cubicBezTo>
                    <a:pt x="5527" y="33281"/>
                    <a:pt x="5498" y="33272"/>
                    <a:pt x="5469" y="33253"/>
                  </a:cubicBezTo>
                  <a:cubicBezTo>
                    <a:pt x="5311" y="33158"/>
                    <a:pt x="5105" y="33080"/>
                    <a:pt x="5026" y="32937"/>
                  </a:cubicBezTo>
                  <a:cubicBezTo>
                    <a:pt x="4441" y="31862"/>
                    <a:pt x="3682" y="30867"/>
                    <a:pt x="3446" y="29618"/>
                  </a:cubicBezTo>
                  <a:cubicBezTo>
                    <a:pt x="3382" y="29365"/>
                    <a:pt x="3240" y="29112"/>
                    <a:pt x="3130" y="28875"/>
                  </a:cubicBezTo>
                  <a:cubicBezTo>
                    <a:pt x="3366" y="28591"/>
                    <a:pt x="3035" y="28496"/>
                    <a:pt x="2972" y="28370"/>
                  </a:cubicBezTo>
                  <a:cubicBezTo>
                    <a:pt x="3082" y="28243"/>
                    <a:pt x="3176" y="28148"/>
                    <a:pt x="3256" y="28037"/>
                  </a:cubicBezTo>
                  <a:cubicBezTo>
                    <a:pt x="3366" y="27879"/>
                    <a:pt x="3509" y="27801"/>
                    <a:pt x="3699" y="27753"/>
                  </a:cubicBezTo>
                  <a:cubicBezTo>
                    <a:pt x="4188" y="27658"/>
                    <a:pt x="4710" y="27721"/>
                    <a:pt x="5136" y="27390"/>
                  </a:cubicBezTo>
                  <a:cubicBezTo>
                    <a:pt x="5376" y="27358"/>
                    <a:pt x="5615" y="27306"/>
                    <a:pt x="5855" y="27306"/>
                  </a:cubicBezTo>
                  <a:close/>
                  <a:moveTo>
                    <a:pt x="2177" y="32360"/>
                  </a:moveTo>
                  <a:cubicBezTo>
                    <a:pt x="2311" y="32360"/>
                    <a:pt x="2386" y="32421"/>
                    <a:pt x="2386" y="32526"/>
                  </a:cubicBezTo>
                  <a:lnTo>
                    <a:pt x="2386" y="33348"/>
                  </a:lnTo>
                  <a:cubicBezTo>
                    <a:pt x="2386" y="33376"/>
                    <a:pt x="2321" y="33445"/>
                    <a:pt x="2310" y="33445"/>
                  </a:cubicBezTo>
                  <a:cubicBezTo>
                    <a:pt x="2308" y="33445"/>
                    <a:pt x="2308" y="33444"/>
                    <a:pt x="2308" y="33443"/>
                  </a:cubicBezTo>
                  <a:cubicBezTo>
                    <a:pt x="2228" y="33411"/>
                    <a:pt x="2133" y="33379"/>
                    <a:pt x="2118" y="33316"/>
                  </a:cubicBezTo>
                  <a:cubicBezTo>
                    <a:pt x="2010" y="33025"/>
                    <a:pt x="1933" y="32717"/>
                    <a:pt x="1855" y="32424"/>
                  </a:cubicBezTo>
                  <a:lnTo>
                    <a:pt x="1855" y="32424"/>
                  </a:lnTo>
                  <a:cubicBezTo>
                    <a:pt x="1934" y="32407"/>
                    <a:pt x="2005" y="32382"/>
                    <a:pt x="2086" y="32368"/>
                  </a:cubicBezTo>
                  <a:cubicBezTo>
                    <a:pt x="2119" y="32362"/>
                    <a:pt x="2149" y="32360"/>
                    <a:pt x="2177" y="32360"/>
                  </a:cubicBezTo>
                  <a:close/>
                  <a:moveTo>
                    <a:pt x="62019" y="31499"/>
                  </a:moveTo>
                  <a:cubicBezTo>
                    <a:pt x="62146" y="31546"/>
                    <a:pt x="62272" y="31609"/>
                    <a:pt x="62399" y="31626"/>
                  </a:cubicBezTo>
                  <a:cubicBezTo>
                    <a:pt x="62540" y="31657"/>
                    <a:pt x="62667" y="31736"/>
                    <a:pt x="62683" y="31878"/>
                  </a:cubicBezTo>
                  <a:cubicBezTo>
                    <a:pt x="62746" y="32652"/>
                    <a:pt x="62809" y="33427"/>
                    <a:pt x="62856" y="34201"/>
                  </a:cubicBezTo>
                  <a:cubicBezTo>
                    <a:pt x="62856" y="34328"/>
                    <a:pt x="62761" y="34454"/>
                    <a:pt x="62683" y="34565"/>
                  </a:cubicBezTo>
                  <a:cubicBezTo>
                    <a:pt x="62623" y="34645"/>
                    <a:pt x="62525" y="34680"/>
                    <a:pt x="62425" y="34680"/>
                  </a:cubicBezTo>
                  <a:cubicBezTo>
                    <a:pt x="62286" y="34680"/>
                    <a:pt x="62144" y="34612"/>
                    <a:pt x="62098" y="34502"/>
                  </a:cubicBezTo>
                  <a:cubicBezTo>
                    <a:pt x="62051" y="34376"/>
                    <a:pt x="61971" y="34249"/>
                    <a:pt x="61971" y="34106"/>
                  </a:cubicBezTo>
                  <a:cubicBezTo>
                    <a:pt x="61956" y="33743"/>
                    <a:pt x="61908" y="33364"/>
                    <a:pt x="61971" y="33016"/>
                  </a:cubicBezTo>
                  <a:cubicBezTo>
                    <a:pt x="62051" y="32605"/>
                    <a:pt x="62051" y="32210"/>
                    <a:pt x="61956" y="31799"/>
                  </a:cubicBezTo>
                  <a:cubicBezTo>
                    <a:pt x="61940" y="31720"/>
                    <a:pt x="61988" y="31626"/>
                    <a:pt x="62019" y="31499"/>
                  </a:cubicBezTo>
                  <a:close/>
                  <a:moveTo>
                    <a:pt x="60391" y="34091"/>
                  </a:moveTo>
                  <a:cubicBezTo>
                    <a:pt x="60628" y="34186"/>
                    <a:pt x="60755" y="34376"/>
                    <a:pt x="60770" y="34612"/>
                  </a:cubicBezTo>
                  <a:cubicBezTo>
                    <a:pt x="60786" y="34787"/>
                    <a:pt x="60723" y="34960"/>
                    <a:pt x="60660" y="35118"/>
                  </a:cubicBezTo>
                  <a:cubicBezTo>
                    <a:pt x="60597" y="35244"/>
                    <a:pt x="60486" y="35339"/>
                    <a:pt x="60376" y="35402"/>
                  </a:cubicBezTo>
                  <a:cubicBezTo>
                    <a:pt x="60369" y="35406"/>
                    <a:pt x="60361" y="35408"/>
                    <a:pt x="60352" y="35408"/>
                  </a:cubicBezTo>
                  <a:cubicBezTo>
                    <a:pt x="60258" y="35408"/>
                    <a:pt x="60058" y="35183"/>
                    <a:pt x="60043" y="35023"/>
                  </a:cubicBezTo>
                  <a:cubicBezTo>
                    <a:pt x="59965" y="34644"/>
                    <a:pt x="60011" y="34312"/>
                    <a:pt x="60391" y="34091"/>
                  </a:cubicBezTo>
                  <a:close/>
                  <a:moveTo>
                    <a:pt x="2765" y="33554"/>
                  </a:moveTo>
                  <a:cubicBezTo>
                    <a:pt x="3050" y="33601"/>
                    <a:pt x="3271" y="33790"/>
                    <a:pt x="3398" y="33996"/>
                  </a:cubicBezTo>
                  <a:cubicBezTo>
                    <a:pt x="3635" y="34376"/>
                    <a:pt x="3793" y="34802"/>
                    <a:pt x="4078" y="35166"/>
                  </a:cubicBezTo>
                  <a:cubicBezTo>
                    <a:pt x="4346" y="35514"/>
                    <a:pt x="4472" y="35971"/>
                    <a:pt x="4630" y="36399"/>
                  </a:cubicBezTo>
                  <a:cubicBezTo>
                    <a:pt x="4773" y="36746"/>
                    <a:pt x="4915" y="37062"/>
                    <a:pt x="5153" y="37362"/>
                  </a:cubicBezTo>
                  <a:cubicBezTo>
                    <a:pt x="5374" y="37631"/>
                    <a:pt x="5532" y="37979"/>
                    <a:pt x="5674" y="38310"/>
                  </a:cubicBezTo>
                  <a:cubicBezTo>
                    <a:pt x="5810" y="38583"/>
                    <a:pt x="5816" y="38900"/>
                    <a:pt x="5719" y="39204"/>
                  </a:cubicBezTo>
                  <a:lnTo>
                    <a:pt x="5719" y="39204"/>
                  </a:lnTo>
                  <a:cubicBezTo>
                    <a:pt x="5542" y="39122"/>
                    <a:pt x="5466" y="38969"/>
                    <a:pt x="5389" y="38801"/>
                  </a:cubicBezTo>
                  <a:cubicBezTo>
                    <a:pt x="5279" y="38548"/>
                    <a:pt x="5136" y="38310"/>
                    <a:pt x="4900" y="38169"/>
                  </a:cubicBezTo>
                  <a:cubicBezTo>
                    <a:pt x="4188" y="37726"/>
                    <a:pt x="3840" y="37046"/>
                    <a:pt x="3635" y="36287"/>
                  </a:cubicBezTo>
                  <a:cubicBezTo>
                    <a:pt x="3587" y="36114"/>
                    <a:pt x="3541" y="35956"/>
                    <a:pt x="3429" y="35798"/>
                  </a:cubicBezTo>
                  <a:cubicBezTo>
                    <a:pt x="3256" y="35577"/>
                    <a:pt x="3113" y="35356"/>
                    <a:pt x="2972" y="35118"/>
                  </a:cubicBezTo>
                  <a:cubicBezTo>
                    <a:pt x="2687" y="34629"/>
                    <a:pt x="2561" y="34123"/>
                    <a:pt x="2765" y="33554"/>
                  </a:cubicBezTo>
                  <a:close/>
                  <a:moveTo>
                    <a:pt x="5753" y="39291"/>
                  </a:moveTo>
                  <a:cubicBezTo>
                    <a:pt x="5791" y="39329"/>
                    <a:pt x="5831" y="39373"/>
                    <a:pt x="5863" y="39417"/>
                  </a:cubicBezTo>
                  <a:cubicBezTo>
                    <a:pt x="5832" y="39417"/>
                    <a:pt x="5816" y="39433"/>
                    <a:pt x="5785" y="39448"/>
                  </a:cubicBezTo>
                  <a:lnTo>
                    <a:pt x="5753" y="39291"/>
                  </a:lnTo>
                  <a:close/>
                  <a:moveTo>
                    <a:pt x="61025" y="44231"/>
                  </a:moveTo>
                  <a:cubicBezTo>
                    <a:pt x="61028" y="44421"/>
                    <a:pt x="60976" y="44590"/>
                    <a:pt x="60850" y="44727"/>
                  </a:cubicBezTo>
                  <a:lnTo>
                    <a:pt x="60850" y="44727"/>
                  </a:lnTo>
                  <a:cubicBezTo>
                    <a:pt x="60853" y="44539"/>
                    <a:pt x="60875" y="44364"/>
                    <a:pt x="61025" y="44231"/>
                  </a:cubicBezTo>
                  <a:close/>
                  <a:moveTo>
                    <a:pt x="60778" y="44825"/>
                  </a:moveTo>
                  <a:cubicBezTo>
                    <a:pt x="60673" y="45035"/>
                    <a:pt x="60506" y="45173"/>
                    <a:pt x="60278" y="45238"/>
                  </a:cubicBezTo>
                  <a:lnTo>
                    <a:pt x="60278" y="45238"/>
                  </a:lnTo>
                  <a:cubicBezTo>
                    <a:pt x="60400" y="44862"/>
                    <a:pt x="60420" y="44839"/>
                    <a:pt x="60778" y="44825"/>
                  </a:cubicBezTo>
                  <a:close/>
                  <a:moveTo>
                    <a:pt x="60215" y="45338"/>
                  </a:moveTo>
                  <a:lnTo>
                    <a:pt x="60186" y="45486"/>
                  </a:lnTo>
                  <a:cubicBezTo>
                    <a:pt x="60154" y="45471"/>
                    <a:pt x="60138" y="45471"/>
                    <a:pt x="60106" y="45454"/>
                  </a:cubicBezTo>
                  <a:cubicBezTo>
                    <a:pt x="60139" y="45411"/>
                    <a:pt x="60178" y="45376"/>
                    <a:pt x="60215" y="45338"/>
                  </a:cubicBezTo>
                  <a:close/>
                  <a:moveTo>
                    <a:pt x="3161" y="39354"/>
                  </a:moveTo>
                  <a:cubicBezTo>
                    <a:pt x="3319" y="39402"/>
                    <a:pt x="3492" y="39385"/>
                    <a:pt x="3572" y="39465"/>
                  </a:cubicBezTo>
                  <a:cubicBezTo>
                    <a:pt x="3730" y="39623"/>
                    <a:pt x="3872" y="39813"/>
                    <a:pt x="3983" y="40017"/>
                  </a:cubicBezTo>
                  <a:cubicBezTo>
                    <a:pt x="4615" y="41235"/>
                    <a:pt x="5406" y="42341"/>
                    <a:pt x="6322" y="43368"/>
                  </a:cubicBezTo>
                  <a:cubicBezTo>
                    <a:pt x="6480" y="43543"/>
                    <a:pt x="6607" y="43732"/>
                    <a:pt x="6796" y="43859"/>
                  </a:cubicBezTo>
                  <a:cubicBezTo>
                    <a:pt x="7176" y="44127"/>
                    <a:pt x="7460" y="44474"/>
                    <a:pt x="7665" y="44902"/>
                  </a:cubicBezTo>
                  <a:cubicBezTo>
                    <a:pt x="7776" y="45107"/>
                    <a:pt x="7934" y="45265"/>
                    <a:pt x="8139" y="45376"/>
                  </a:cubicBezTo>
                  <a:cubicBezTo>
                    <a:pt x="8472" y="45566"/>
                    <a:pt x="8503" y="45882"/>
                    <a:pt x="8487" y="46213"/>
                  </a:cubicBezTo>
                  <a:cubicBezTo>
                    <a:pt x="8487" y="46417"/>
                    <a:pt x="8286" y="46581"/>
                    <a:pt x="8082" y="46581"/>
                  </a:cubicBezTo>
                  <a:cubicBezTo>
                    <a:pt x="8064" y="46581"/>
                    <a:pt x="8047" y="46580"/>
                    <a:pt x="8029" y="46577"/>
                  </a:cubicBezTo>
                  <a:cubicBezTo>
                    <a:pt x="7222" y="46434"/>
                    <a:pt x="6575" y="45992"/>
                    <a:pt x="6101" y="45344"/>
                  </a:cubicBezTo>
                  <a:cubicBezTo>
                    <a:pt x="5026" y="43874"/>
                    <a:pt x="3920" y="42420"/>
                    <a:pt x="3193" y="40729"/>
                  </a:cubicBezTo>
                  <a:cubicBezTo>
                    <a:pt x="3035" y="40397"/>
                    <a:pt x="2892" y="40065"/>
                    <a:pt x="2955" y="39686"/>
                  </a:cubicBezTo>
                  <a:cubicBezTo>
                    <a:pt x="2987" y="39575"/>
                    <a:pt x="3082" y="39465"/>
                    <a:pt x="3161" y="39354"/>
                  </a:cubicBezTo>
                  <a:close/>
                  <a:moveTo>
                    <a:pt x="57250" y="46904"/>
                  </a:moveTo>
                  <a:cubicBezTo>
                    <a:pt x="57283" y="46904"/>
                    <a:pt x="57328" y="46928"/>
                    <a:pt x="57341" y="46940"/>
                  </a:cubicBezTo>
                  <a:cubicBezTo>
                    <a:pt x="57373" y="46972"/>
                    <a:pt x="57388" y="47020"/>
                    <a:pt x="57436" y="47083"/>
                  </a:cubicBezTo>
                  <a:cubicBezTo>
                    <a:pt x="57404" y="47193"/>
                    <a:pt x="57404" y="47351"/>
                    <a:pt x="57325" y="47431"/>
                  </a:cubicBezTo>
                  <a:cubicBezTo>
                    <a:pt x="57151" y="47557"/>
                    <a:pt x="56945" y="47635"/>
                    <a:pt x="56850" y="47873"/>
                  </a:cubicBezTo>
                  <a:cubicBezTo>
                    <a:pt x="56646" y="48411"/>
                    <a:pt x="56266" y="48790"/>
                    <a:pt x="55649" y="48805"/>
                  </a:cubicBezTo>
                  <a:cubicBezTo>
                    <a:pt x="55396" y="48821"/>
                    <a:pt x="55255" y="49011"/>
                    <a:pt x="55049" y="49106"/>
                  </a:cubicBezTo>
                  <a:cubicBezTo>
                    <a:pt x="55005" y="49122"/>
                    <a:pt x="54961" y="49131"/>
                    <a:pt x="54918" y="49131"/>
                  </a:cubicBezTo>
                  <a:cubicBezTo>
                    <a:pt x="54837" y="49131"/>
                    <a:pt x="54758" y="49099"/>
                    <a:pt x="54686" y="49026"/>
                  </a:cubicBezTo>
                  <a:cubicBezTo>
                    <a:pt x="54528" y="48885"/>
                    <a:pt x="54464" y="48695"/>
                    <a:pt x="54543" y="48552"/>
                  </a:cubicBezTo>
                  <a:cubicBezTo>
                    <a:pt x="54686" y="48268"/>
                    <a:pt x="54875" y="48015"/>
                    <a:pt x="55143" y="47842"/>
                  </a:cubicBezTo>
                  <a:cubicBezTo>
                    <a:pt x="55792" y="47414"/>
                    <a:pt x="56503" y="47130"/>
                    <a:pt x="57230" y="46908"/>
                  </a:cubicBezTo>
                  <a:cubicBezTo>
                    <a:pt x="57236" y="46906"/>
                    <a:pt x="57242" y="46904"/>
                    <a:pt x="57250" y="46904"/>
                  </a:cubicBezTo>
                  <a:close/>
                  <a:moveTo>
                    <a:pt x="52771" y="55393"/>
                  </a:moveTo>
                  <a:cubicBezTo>
                    <a:pt x="52841" y="55393"/>
                    <a:pt x="52949" y="55434"/>
                    <a:pt x="52962" y="55475"/>
                  </a:cubicBezTo>
                  <a:cubicBezTo>
                    <a:pt x="53010" y="55586"/>
                    <a:pt x="53057" y="55776"/>
                    <a:pt x="52994" y="55839"/>
                  </a:cubicBezTo>
                  <a:cubicBezTo>
                    <a:pt x="52741" y="56075"/>
                    <a:pt x="52441" y="56281"/>
                    <a:pt x="52157" y="56471"/>
                  </a:cubicBezTo>
                  <a:cubicBezTo>
                    <a:pt x="52046" y="56550"/>
                    <a:pt x="51904" y="56534"/>
                    <a:pt x="51793" y="56566"/>
                  </a:cubicBezTo>
                  <a:cubicBezTo>
                    <a:pt x="51730" y="56534"/>
                    <a:pt x="51683" y="56534"/>
                    <a:pt x="51651" y="56503"/>
                  </a:cubicBezTo>
                  <a:cubicBezTo>
                    <a:pt x="51635" y="56486"/>
                    <a:pt x="51635" y="56455"/>
                    <a:pt x="51620" y="56423"/>
                  </a:cubicBezTo>
                  <a:cubicBezTo>
                    <a:pt x="51982" y="56281"/>
                    <a:pt x="52062" y="55886"/>
                    <a:pt x="52283" y="55633"/>
                  </a:cubicBezTo>
                  <a:cubicBezTo>
                    <a:pt x="52393" y="55523"/>
                    <a:pt x="52583" y="55460"/>
                    <a:pt x="52741" y="55396"/>
                  </a:cubicBezTo>
                  <a:cubicBezTo>
                    <a:pt x="52750" y="55394"/>
                    <a:pt x="52760" y="55393"/>
                    <a:pt x="52771" y="55393"/>
                  </a:cubicBezTo>
                  <a:close/>
                  <a:moveTo>
                    <a:pt x="50154" y="56797"/>
                  </a:moveTo>
                  <a:cubicBezTo>
                    <a:pt x="50173" y="56797"/>
                    <a:pt x="50193" y="56804"/>
                    <a:pt x="50212" y="56819"/>
                  </a:cubicBezTo>
                  <a:cubicBezTo>
                    <a:pt x="50244" y="56819"/>
                    <a:pt x="50244" y="56882"/>
                    <a:pt x="50244" y="56914"/>
                  </a:cubicBezTo>
                  <a:cubicBezTo>
                    <a:pt x="50234" y="56986"/>
                    <a:pt x="50203" y="57024"/>
                    <a:pt x="50161" y="57024"/>
                  </a:cubicBezTo>
                  <a:cubicBezTo>
                    <a:pt x="50139" y="57024"/>
                    <a:pt x="50113" y="57014"/>
                    <a:pt x="50086" y="56992"/>
                  </a:cubicBezTo>
                  <a:cubicBezTo>
                    <a:pt x="50054" y="56977"/>
                    <a:pt x="50054" y="56929"/>
                    <a:pt x="50054" y="56897"/>
                  </a:cubicBezTo>
                  <a:cubicBezTo>
                    <a:pt x="50076" y="56832"/>
                    <a:pt x="50113" y="56797"/>
                    <a:pt x="50154" y="56797"/>
                  </a:cubicBezTo>
                  <a:close/>
                  <a:moveTo>
                    <a:pt x="51129" y="57687"/>
                  </a:moveTo>
                  <a:cubicBezTo>
                    <a:pt x="51105" y="57703"/>
                    <a:pt x="51082" y="57719"/>
                    <a:pt x="51058" y="57736"/>
                  </a:cubicBezTo>
                  <a:lnTo>
                    <a:pt x="51058" y="57736"/>
                  </a:lnTo>
                  <a:cubicBezTo>
                    <a:pt x="51092" y="57730"/>
                    <a:pt x="51126" y="57725"/>
                    <a:pt x="51161" y="57719"/>
                  </a:cubicBezTo>
                  <a:lnTo>
                    <a:pt x="51129" y="57687"/>
                  </a:lnTo>
                  <a:close/>
                  <a:moveTo>
                    <a:pt x="29539" y="1"/>
                  </a:moveTo>
                  <a:cubicBezTo>
                    <a:pt x="29456" y="1"/>
                    <a:pt x="29374" y="9"/>
                    <a:pt x="29303" y="31"/>
                  </a:cubicBezTo>
                  <a:cubicBezTo>
                    <a:pt x="28989" y="123"/>
                    <a:pt x="28669" y="135"/>
                    <a:pt x="28350" y="135"/>
                  </a:cubicBezTo>
                  <a:cubicBezTo>
                    <a:pt x="28243" y="135"/>
                    <a:pt x="28137" y="133"/>
                    <a:pt x="28030" y="133"/>
                  </a:cubicBezTo>
                  <a:cubicBezTo>
                    <a:pt x="27911" y="133"/>
                    <a:pt x="27792" y="135"/>
                    <a:pt x="27674" y="142"/>
                  </a:cubicBezTo>
                  <a:cubicBezTo>
                    <a:pt x="27297" y="164"/>
                    <a:pt x="26929" y="240"/>
                    <a:pt x="26551" y="240"/>
                  </a:cubicBezTo>
                  <a:cubicBezTo>
                    <a:pt x="26390" y="240"/>
                    <a:pt x="26228" y="226"/>
                    <a:pt x="26062" y="189"/>
                  </a:cubicBezTo>
                  <a:cubicBezTo>
                    <a:pt x="25968" y="167"/>
                    <a:pt x="25871" y="158"/>
                    <a:pt x="25773" y="158"/>
                  </a:cubicBezTo>
                  <a:cubicBezTo>
                    <a:pt x="25511" y="158"/>
                    <a:pt x="25241" y="227"/>
                    <a:pt x="24987" y="332"/>
                  </a:cubicBezTo>
                  <a:cubicBezTo>
                    <a:pt x="24403" y="568"/>
                    <a:pt x="23803" y="789"/>
                    <a:pt x="23186" y="979"/>
                  </a:cubicBezTo>
                  <a:cubicBezTo>
                    <a:pt x="22585" y="1169"/>
                    <a:pt x="21984" y="1375"/>
                    <a:pt x="21463" y="1754"/>
                  </a:cubicBezTo>
                  <a:cubicBezTo>
                    <a:pt x="21289" y="1896"/>
                    <a:pt x="21053" y="1944"/>
                    <a:pt x="20831" y="2007"/>
                  </a:cubicBezTo>
                  <a:cubicBezTo>
                    <a:pt x="20362" y="2147"/>
                    <a:pt x="19862" y="2227"/>
                    <a:pt x="19484" y="2580"/>
                  </a:cubicBezTo>
                  <a:lnTo>
                    <a:pt x="19484" y="2580"/>
                  </a:lnTo>
                  <a:cubicBezTo>
                    <a:pt x="19024" y="2682"/>
                    <a:pt x="18655" y="3045"/>
                    <a:pt x="18166" y="3045"/>
                  </a:cubicBezTo>
                  <a:cubicBezTo>
                    <a:pt x="18093" y="3045"/>
                    <a:pt x="18017" y="3036"/>
                    <a:pt x="17938" y="3018"/>
                  </a:cubicBezTo>
                  <a:cubicBezTo>
                    <a:pt x="17670" y="3176"/>
                    <a:pt x="17386" y="3318"/>
                    <a:pt x="17243" y="3634"/>
                  </a:cubicBezTo>
                  <a:cubicBezTo>
                    <a:pt x="17164" y="3824"/>
                    <a:pt x="16990" y="3935"/>
                    <a:pt x="16800" y="3950"/>
                  </a:cubicBezTo>
                  <a:cubicBezTo>
                    <a:pt x="16279" y="3982"/>
                    <a:pt x="15837" y="4188"/>
                    <a:pt x="15409" y="4456"/>
                  </a:cubicBezTo>
                  <a:cubicBezTo>
                    <a:pt x="15142" y="4619"/>
                    <a:pt x="14874" y="4748"/>
                    <a:pt x="14575" y="4748"/>
                  </a:cubicBezTo>
                  <a:cubicBezTo>
                    <a:pt x="14468" y="4748"/>
                    <a:pt x="14357" y="4731"/>
                    <a:pt x="14240" y="4694"/>
                  </a:cubicBezTo>
                  <a:cubicBezTo>
                    <a:pt x="14211" y="4681"/>
                    <a:pt x="14180" y="4676"/>
                    <a:pt x="14146" y="4676"/>
                  </a:cubicBezTo>
                  <a:cubicBezTo>
                    <a:pt x="14050" y="4676"/>
                    <a:pt x="13939" y="4717"/>
                    <a:pt x="13845" y="4740"/>
                  </a:cubicBezTo>
                  <a:cubicBezTo>
                    <a:pt x="13150" y="4962"/>
                    <a:pt x="12438" y="5168"/>
                    <a:pt x="11759" y="5421"/>
                  </a:cubicBezTo>
                  <a:cubicBezTo>
                    <a:pt x="11332" y="5579"/>
                    <a:pt x="10937" y="5800"/>
                    <a:pt x="10526" y="6021"/>
                  </a:cubicBezTo>
                  <a:cubicBezTo>
                    <a:pt x="9641" y="6511"/>
                    <a:pt x="8883" y="7159"/>
                    <a:pt x="8061" y="7743"/>
                  </a:cubicBezTo>
                  <a:cubicBezTo>
                    <a:pt x="7602" y="8060"/>
                    <a:pt x="7239" y="8455"/>
                    <a:pt x="6938" y="8929"/>
                  </a:cubicBezTo>
                  <a:cubicBezTo>
                    <a:pt x="6559" y="9562"/>
                    <a:pt x="6133" y="10146"/>
                    <a:pt x="5658" y="10715"/>
                  </a:cubicBezTo>
                  <a:cubicBezTo>
                    <a:pt x="5263" y="11157"/>
                    <a:pt x="4947" y="11663"/>
                    <a:pt x="4567" y="12137"/>
                  </a:cubicBezTo>
                  <a:cubicBezTo>
                    <a:pt x="4299" y="12470"/>
                    <a:pt x="4156" y="12849"/>
                    <a:pt x="4125" y="13260"/>
                  </a:cubicBezTo>
                  <a:cubicBezTo>
                    <a:pt x="4109" y="13560"/>
                    <a:pt x="4061" y="13797"/>
                    <a:pt x="3825" y="13987"/>
                  </a:cubicBezTo>
                  <a:cubicBezTo>
                    <a:pt x="3556" y="14208"/>
                    <a:pt x="3762" y="14634"/>
                    <a:pt x="3429" y="14841"/>
                  </a:cubicBezTo>
                  <a:cubicBezTo>
                    <a:pt x="3334" y="14887"/>
                    <a:pt x="3303" y="15077"/>
                    <a:pt x="3288" y="15203"/>
                  </a:cubicBezTo>
                  <a:cubicBezTo>
                    <a:pt x="3256" y="15441"/>
                    <a:pt x="3176" y="15646"/>
                    <a:pt x="3082" y="15852"/>
                  </a:cubicBezTo>
                  <a:cubicBezTo>
                    <a:pt x="2923" y="16183"/>
                    <a:pt x="2797" y="16531"/>
                    <a:pt x="2687" y="16879"/>
                  </a:cubicBezTo>
                  <a:cubicBezTo>
                    <a:pt x="2497" y="17385"/>
                    <a:pt x="2339" y="17922"/>
                    <a:pt x="2181" y="18444"/>
                  </a:cubicBezTo>
                  <a:cubicBezTo>
                    <a:pt x="2038" y="18965"/>
                    <a:pt x="1928" y="19502"/>
                    <a:pt x="1802" y="20025"/>
                  </a:cubicBezTo>
                  <a:cubicBezTo>
                    <a:pt x="1808" y="20019"/>
                    <a:pt x="1814" y="20014"/>
                    <a:pt x="1821" y="20009"/>
                  </a:cubicBezTo>
                  <a:lnTo>
                    <a:pt x="1821" y="20009"/>
                  </a:lnTo>
                  <a:cubicBezTo>
                    <a:pt x="1760" y="20082"/>
                    <a:pt x="1690" y="20156"/>
                    <a:pt x="1676" y="20229"/>
                  </a:cubicBezTo>
                  <a:cubicBezTo>
                    <a:pt x="1644" y="20672"/>
                    <a:pt x="1596" y="21115"/>
                    <a:pt x="1722" y="21574"/>
                  </a:cubicBezTo>
                  <a:cubicBezTo>
                    <a:pt x="1865" y="22063"/>
                    <a:pt x="1786" y="22537"/>
                    <a:pt x="1438" y="22964"/>
                  </a:cubicBezTo>
                  <a:cubicBezTo>
                    <a:pt x="601" y="23991"/>
                    <a:pt x="395" y="24908"/>
                    <a:pt x="616" y="26157"/>
                  </a:cubicBezTo>
                  <a:cubicBezTo>
                    <a:pt x="774" y="26947"/>
                    <a:pt x="711" y="27706"/>
                    <a:pt x="205" y="28370"/>
                  </a:cubicBezTo>
                  <a:cubicBezTo>
                    <a:pt x="47" y="28559"/>
                    <a:pt x="32" y="28781"/>
                    <a:pt x="32" y="29017"/>
                  </a:cubicBezTo>
                  <a:cubicBezTo>
                    <a:pt x="15" y="29792"/>
                    <a:pt x="0" y="30566"/>
                    <a:pt x="0" y="31356"/>
                  </a:cubicBezTo>
                  <a:cubicBezTo>
                    <a:pt x="0" y="31531"/>
                    <a:pt x="47" y="31720"/>
                    <a:pt x="110" y="31878"/>
                  </a:cubicBezTo>
                  <a:cubicBezTo>
                    <a:pt x="331" y="32353"/>
                    <a:pt x="395" y="32842"/>
                    <a:pt x="316" y="33348"/>
                  </a:cubicBezTo>
                  <a:cubicBezTo>
                    <a:pt x="285" y="33664"/>
                    <a:pt x="300" y="33996"/>
                    <a:pt x="300" y="34312"/>
                  </a:cubicBezTo>
                  <a:cubicBezTo>
                    <a:pt x="300" y="34597"/>
                    <a:pt x="331" y="34897"/>
                    <a:pt x="521" y="35103"/>
                  </a:cubicBezTo>
                  <a:cubicBezTo>
                    <a:pt x="790" y="35387"/>
                    <a:pt x="854" y="35735"/>
                    <a:pt x="980" y="36066"/>
                  </a:cubicBezTo>
                  <a:cubicBezTo>
                    <a:pt x="1057" y="36298"/>
                    <a:pt x="1207" y="36456"/>
                    <a:pt x="1440" y="36456"/>
                  </a:cubicBezTo>
                  <a:cubicBezTo>
                    <a:pt x="1493" y="36456"/>
                    <a:pt x="1550" y="36448"/>
                    <a:pt x="1612" y="36430"/>
                  </a:cubicBezTo>
                  <a:cubicBezTo>
                    <a:pt x="1642" y="36424"/>
                    <a:pt x="1670" y="36421"/>
                    <a:pt x="1697" y="36421"/>
                  </a:cubicBezTo>
                  <a:cubicBezTo>
                    <a:pt x="1874" y="36421"/>
                    <a:pt x="1998" y="36548"/>
                    <a:pt x="2038" y="36698"/>
                  </a:cubicBezTo>
                  <a:cubicBezTo>
                    <a:pt x="2181" y="37267"/>
                    <a:pt x="2434" y="37821"/>
                    <a:pt x="2371" y="38437"/>
                  </a:cubicBezTo>
                  <a:cubicBezTo>
                    <a:pt x="2371" y="38485"/>
                    <a:pt x="2291" y="38548"/>
                    <a:pt x="2228" y="38595"/>
                  </a:cubicBezTo>
                  <a:cubicBezTo>
                    <a:pt x="2226" y="38597"/>
                    <a:pt x="2223" y="38598"/>
                    <a:pt x="2218" y="38598"/>
                  </a:cubicBezTo>
                  <a:cubicBezTo>
                    <a:pt x="2192" y="38598"/>
                    <a:pt x="2131" y="38559"/>
                    <a:pt x="2118" y="38532"/>
                  </a:cubicBezTo>
                  <a:cubicBezTo>
                    <a:pt x="1897" y="38137"/>
                    <a:pt x="1691" y="37726"/>
                    <a:pt x="1486" y="37315"/>
                  </a:cubicBezTo>
                  <a:cubicBezTo>
                    <a:pt x="1466" y="37277"/>
                    <a:pt x="1416" y="37259"/>
                    <a:pt x="1357" y="37259"/>
                  </a:cubicBezTo>
                  <a:cubicBezTo>
                    <a:pt x="1272" y="37259"/>
                    <a:pt x="1169" y="37297"/>
                    <a:pt x="1122" y="37362"/>
                  </a:cubicBezTo>
                  <a:cubicBezTo>
                    <a:pt x="995" y="37537"/>
                    <a:pt x="837" y="37741"/>
                    <a:pt x="885" y="37979"/>
                  </a:cubicBezTo>
                  <a:cubicBezTo>
                    <a:pt x="980" y="38517"/>
                    <a:pt x="1043" y="39086"/>
                    <a:pt x="1265" y="39575"/>
                  </a:cubicBezTo>
                  <a:cubicBezTo>
                    <a:pt x="1564" y="40239"/>
                    <a:pt x="1928" y="40887"/>
                    <a:pt x="2466" y="41408"/>
                  </a:cubicBezTo>
                  <a:cubicBezTo>
                    <a:pt x="2765" y="41709"/>
                    <a:pt x="2972" y="42040"/>
                    <a:pt x="3098" y="42436"/>
                  </a:cubicBezTo>
                  <a:cubicBezTo>
                    <a:pt x="3145" y="42578"/>
                    <a:pt x="3130" y="42721"/>
                    <a:pt x="3193" y="42831"/>
                  </a:cubicBezTo>
                  <a:cubicBezTo>
                    <a:pt x="3492" y="43353"/>
                    <a:pt x="3809" y="43859"/>
                    <a:pt x="4109" y="44364"/>
                  </a:cubicBezTo>
                  <a:cubicBezTo>
                    <a:pt x="4283" y="44681"/>
                    <a:pt x="4489" y="44997"/>
                    <a:pt x="4630" y="45328"/>
                  </a:cubicBezTo>
                  <a:cubicBezTo>
                    <a:pt x="4963" y="46087"/>
                    <a:pt x="5389" y="46782"/>
                    <a:pt x="5974" y="47383"/>
                  </a:cubicBezTo>
                  <a:cubicBezTo>
                    <a:pt x="6116" y="47509"/>
                    <a:pt x="6196" y="47667"/>
                    <a:pt x="6243" y="47857"/>
                  </a:cubicBezTo>
                  <a:cubicBezTo>
                    <a:pt x="6291" y="48015"/>
                    <a:pt x="6385" y="48189"/>
                    <a:pt x="6495" y="48331"/>
                  </a:cubicBezTo>
                  <a:cubicBezTo>
                    <a:pt x="6954" y="49043"/>
                    <a:pt x="7745" y="49374"/>
                    <a:pt x="8360" y="49911"/>
                  </a:cubicBezTo>
                  <a:cubicBezTo>
                    <a:pt x="9087" y="50101"/>
                    <a:pt x="9625" y="50607"/>
                    <a:pt x="10225" y="51034"/>
                  </a:cubicBezTo>
                  <a:cubicBezTo>
                    <a:pt x="11616" y="51998"/>
                    <a:pt x="12976" y="53009"/>
                    <a:pt x="14478" y="53816"/>
                  </a:cubicBezTo>
                  <a:cubicBezTo>
                    <a:pt x="14714" y="53942"/>
                    <a:pt x="14935" y="54100"/>
                    <a:pt x="15188" y="54242"/>
                  </a:cubicBezTo>
                  <a:cubicBezTo>
                    <a:pt x="15473" y="54400"/>
                    <a:pt x="15694" y="54606"/>
                    <a:pt x="15837" y="54906"/>
                  </a:cubicBezTo>
                  <a:cubicBezTo>
                    <a:pt x="15995" y="55207"/>
                    <a:pt x="16263" y="55365"/>
                    <a:pt x="16595" y="55460"/>
                  </a:cubicBezTo>
                  <a:cubicBezTo>
                    <a:pt x="17211" y="55649"/>
                    <a:pt x="17797" y="55886"/>
                    <a:pt x="18318" y="56297"/>
                  </a:cubicBezTo>
                  <a:cubicBezTo>
                    <a:pt x="18412" y="56376"/>
                    <a:pt x="18539" y="56455"/>
                    <a:pt x="18682" y="56471"/>
                  </a:cubicBezTo>
                  <a:cubicBezTo>
                    <a:pt x="19820" y="56692"/>
                    <a:pt x="20736" y="57451"/>
                    <a:pt x="21843" y="57782"/>
                  </a:cubicBezTo>
                  <a:cubicBezTo>
                    <a:pt x="22001" y="57830"/>
                    <a:pt x="22127" y="58004"/>
                    <a:pt x="22127" y="58210"/>
                  </a:cubicBezTo>
                  <a:cubicBezTo>
                    <a:pt x="22127" y="58288"/>
                    <a:pt x="22159" y="58399"/>
                    <a:pt x="22222" y="58431"/>
                  </a:cubicBezTo>
                  <a:cubicBezTo>
                    <a:pt x="22332" y="58509"/>
                    <a:pt x="22459" y="58573"/>
                    <a:pt x="22585" y="58604"/>
                  </a:cubicBezTo>
                  <a:cubicBezTo>
                    <a:pt x="23312" y="58857"/>
                    <a:pt x="24119" y="58920"/>
                    <a:pt x="24719" y="59521"/>
                  </a:cubicBezTo>
                  <a:cubicBezTo>
                    <a:pt x="24734" y="59537"/>
                    <a:pt x="24798" y="59552"/>
                    <a:pt x="24846" y="59552"/>
                  </a:cubicBezTo>
                  <a:cubicBezTo>
                    <a:pt x="25398" y="59647"/>
                    <a:pt x="25889" y="59885"/>
                    <a:pt x="26363" y="60185"/>
                  </a:cubicBezTo>
                  <a:cubicBezTo>
                    <a:pt x="26553" y="60296"/>
                    <a:pt x="26789" y="60328"/>
                    <a:pt x="27010" y="60374"/>
                  </a:cubicBezTo>
                  <a:cubicBezTo>
                    <a:pt x="27860" y="60553"/>
                    <a:pt x="28695" y="60788"/>
                    <a:pt x="29556" y="60788"/>
                  </a:cubicBezTo>
                  <a:cubicBezTo>
                    <a:pt x="29608" y="60788"/>
                    <a:pt x="29661" y="60787"/>
                    <a:pt x="29714" y="60785"/>
                  </a:cubicBezTo>
                  <a:cubicBezTo>
                    <a:pt x="30256" y="60930"/>
                    <a:pt x="30804" y="60971"/>
                    <a:pt x="31354" y="60971"/>
                  </a:cubicBezTo>
                  <a:cubicBezTo>
                    <a:pt x="31765" y="60971"/>
                    <a:pt x="32178" y="60948"/>
                    <a:pt x="32590" y="60928"/>
                  </a:cubicBezTo>
                  <a:lnTo>
                    <a:pt x="33001" y="60928"/>
                  </a:lnTo>
                  <a:cubicBezTo>
                    <a:pt x="35340" y="60928"/>
                    <a:pt x="37679" y="60928"/>
                    <a:pt x="40019" y="60912"/>
                  </a:cubicBezTo>
                  <a:cubicBezTo>
                    <a:pt x="40420" y="60912"/>
                    <a:pt x="40821" y="60892"/>
                    <a:pt x="41223" y="60892"/>
                  </a:cubicBezTo>
                  <a:cubicBezTo>
                    <a:pt x="41327" y="60892"/>
                    <a:pt x="41432" y="60893"/>
                    <a:pt x="41536" y="60897"/>
                  </a:cubicBezTo>
                  <a:cubicBezTo>
                    <a:pt x="41759" y="60906"/>
                    <a:pt x="41981" y="60911"/>
                    <a:pt x="42203" y="60911"/>
                  </a:cubicBezTo>
                  <a:cubicBezTo>
                    <a:pt x="43493" y="60911"/>
                    <a:pt x="44765" y="60747"/>
                    <a:pt x="45993" y="60343"/>
                  </a:cubicBezTo>
                  <a:cubicBezTo>
                    <a:pt x="46025" y="60233"/>
                    <a:pt x="46088" y="60153"/>
                    <a:pt x="46088" y="60075"/>
                  </a:cubicBezTo>
                  <a:cubicBezTo>
                    <a:pt x="46071" y="59521"/>
                    <a:pt x="46419" y="59221"/>
                    <a:pt x="46878" y="59095"/>
                  </a:cubicBezTo>
                  <a:cubicBezTo>
                    <a:pt x="47462" y="58937"/>
                    <a:pt x="48063" y="58905"/>
                    <a:pt x="48632" y="58747"/>
                  </a:cubicBezTo>
                  <a:cubicBezTo>
                    <a:pt x="49249" y="58557"/>
                    <a:pt x="49818" y="58273"/>
                    <a:pt x="50434" y="58115"/>
                  </a:cubicBezTo>
                  <a:cubicBezTo>
                    <a:pt x="50659" y="58058"/>
                    <a:pt x="50860" y="57876"/>
                    <a:pt x="51058" y="57736"/>
                  </a:cubicBezTo>
                  <a:lnTo>
                    <a:pt x="51058" y="57736"/>
                  </a:lnTo>
                  <a:cubicBezTo>
                    <a:pt x="50793" y="57778"/>
                    <a:pt x="50528" y="57823"/>
                    <a:pt x="50275" y="57894"/>
                  </a:cubicBezTo>
                  <a:cubicBezTo>
                    <a:pt x="50082" y="57929"/>
                    <a:pt x="49889" y="57993"/>
                    <a:pt x="49689" y="57993"/>
                  </a:cubicBezTo>
                  <a:cubicBezTo>
                    <a:pt x="49628" y="57993"/>
                    <a:pt x="49565" y="57987"/>
                    <a:pt x="49502" y="57972"/>
                  </a:cubicBezTo>
                  <a:cubicBezTo>
                    <a:pt x="49485" y="58004"/>
                    <a:pt x="49470" y="58067"/>
                    <a:pt x="49438" y="58083"/>
                  </a:cubicBezTo>
                  <a:cubicBezTo>
                    <a:pt x="48908" y="58361"/>
                    <a:pt x="48167" y="58528"/>
                    <a:pt x="47485" y="58528"/>
                  </a:cubicBezTo>
                  <a:cubicBezTo>
                    <a:pt x="47354" y="58528"/>
                    <a:pt x="47224" y="58522"/>
                    <a:pt x="47099" y="58509"/>
                  </a:cubicBezTo>
                  <a:cubicBezTo>
                    <a:pt x="47068" y="58509"/>
                    <a:pt x="46988" y="58446"/>
                    <a:pt x="47004" y="58446"/>
                  </a:cubicBezTo>
                  <a:cubicBezTo>
                    <a:pt x="47036" y="58368"/>
                    <a:pt x="47068" y="58273"/>
                    <a:pt x="47114" y="58256"/>
                  </a:cubicBezTo>
                  <a:cubicBezTo>
                    <a:pt x="47764" y="58088"/>
                    <a:pt x="48413" y="57952"/>
                    <a:pt x="49079" y="57952"/>
                  </a:cubicBezTo>
                  <a:cubicBezTo>
                    <a:pt x="49224" y="57952"/>
                    <a:pt x="49370" y="57958"/>
                    <a:pt x="49517" y="57972"/>
                  </a:cubicBezTo>
                  <a:cubicBezTo>
                    <a:pt x="49565" y="57909"/>
                    <a:pt x="49596" y="57799"/>
                    <a:pt x="49660" y="57767"/>
                  </a:cubicBezTo>
                  <a:cubicBezTo>
                    <a:pt x="49849" y="57641"/>
                    <a:pt x="50054" y="57514"/>
                    <a:pt x="50275" y="57451"/>
                  </a:cubicBezTo>
                  <a:cubicBezTo>
                    <a:pt x="50718" y="57340"/>
                    <a:pt x="51097" y="57055"/>
                    <a:pt x="51525" y="56929"/>
                  </a:cubicBezTo>
                  <a:cubicBezTo>
                    <a:pt x="51967" y="56802"/>
                    <a:pt x="52425" y="56739"/>
                    <a:pt x="52867" y="56629"/>
                  </a:cubicBezTo>
                  <a:cubicBezTo>
                    <a:pt x="53137" y="56566"/>
                    <a:pt x="53421" y="56518"/>
                    <a:pt x="53658" y="56408"/>
                  </a:cubicBezTo>
                  <a:cubicBezTo>
                    <a:pt x="54117" y="56187"/>
                    <a:pt x="54574" y="55981"/>
                    <a:pt x="55065" y="55871"/>
                  </a:cubicBezTo>
                  <a:cubicBezTo>
                    <a:pt x="55428" y="55791"/>
                    <a:pt x="55744" y="55586"/>
                    <a:pt x="55965" y="55270"/>
                  </a:cubicBezTo>
                  <a:cubicBezTo>
                    <a:pt x="56077" y="55127"/>
                    <a:pt x="56171" y="54969"/>
                    <a:pt x="56298" y="54843"/>
                  </a:cubicBezTo>
                  <a:cubicBezTo>
                    <a:pt x="57151" y="54006"/>
                    <a:pt x="57988" y="53184"/>
                    <a:pt x="58732" y="52251"/>
                  </a:cubicBezTo>
                  <a:cubicBezTo>
                    <a:pt x="59063" y="51840"/>
                    <a:pt x="59474" y="51572"/>
                    <a:pt x="59933" y="51350"/>
                  </a:cubicBezTo>
                  <a:cubicBezTo>
                    <a:pt x="60043" y="51287"/>
                    <a:pt x="60186" y="51207"/>
                    <a:pt x="60249" y="51097"/>
                  </a:cubicBezTo>
                  <a:cubicBezTo>
                    <a:pt x="60580" y="50480"/>
                    <a:pt x="61071" y="50006"/>
                    <a:pt x="61450" y="49437"/>
                  </a:cubicBezTo>
                  <a:cubicBezTo>
                    <a:pt x="62114" y="48489"/>
                    <a:pt x="62651" y="47477"/>
                    <a:pt x="62477" y="46245"/>
                  </a:cubicBezTo>
                  <a:cubicBezTo>
                    <a:pt x="62414" y="45755"/>
                    <a:pt x="62477" y="45250"/>
                    <a:pt x="62620" y="44744"/>
                  </a:cubicBezTo>
                  <a:cubicBezTo>
                    <a:pt x="62698" y="44491"/>
                    <a:pt x="62715" y="44206"/>
                    <a:pt x="62778" y="43937"/>
                  </a:cubicBezTo>
                  <a:cubicBezTo>
                    <a:pt x="62809" y="43764"/>
                    <a:pt x="62809" y="43558"/>
                    <a:pt x="62888" y="43416"/>
                  </a:cubicBezTo>
                  <a:cubicBezTo>
                    <a:pt x="63284" y="42816"/>
                    <a:pt x="63315" y="42104"/>
                    <a:pt x="63583" y="41471"/>
                  </a:cubicBezTo>
                  <a:cubicBezTo>
                    <a:pt x="63773" y="40997"/>
                    <a:pt x="63789" y="40492"/>
                    <a:pt x="63678" y="39986"/>
                  </a:cubicBezTo>
                  <a:cubicBezTo>
                    <a:pt x="63647" y="39813"/>
                    <a:pt x="63583" y="39606"/>
                    <a:pt x="63647" y="39448"/>
                  </a:cubicBezTo>
                  <a:cubicBezTo>
                    <a:pt x="63789" y="39054"/>
                    <a:pt x="63678" y="38753"/>
                    <a:pt x="63457" y="38422"/>
                  </a:cubicBezTo>
                  <a:cubicBezTo>
                    <a:pt x="63362" y="38279"/>
                    <a:pt x="63347" y="38074"/>
                    <a:pt x="63520" y="37931"/>
                  </a:cubicBezTo>
                  <a:cubicBezTo>
                    <a:pt x="63663" y="37805"/>
                    <a:pt x="63773" y="37663"/>
                    <a:pt x="63789" y="37473"/>
                  </a:cubicBezTo>
                  <a:cubicBezTo>
                    <a:pt x="63789" y="37189"/>
                    <a:pt x="63758" y="36920"/>
                    <a:pt x="63805" y="36652"/>
                  </a:cubicBezTo>
                  <a:cubicBezTo>
                    <a:pt x="63979" y="35592"/>
                    <a:pt x="63947" y="34549"/>
                    <a:pt x="63789" y="33491"/>
                  </a:cubicBezTo>
                  <a:cubicBezTo>
                    <a:pt x="63710" y="33000"/>
                    <a:pt x="63710" y="32494"/>
                    <a:pt x="63899" y="32005"/>
                  </a:cubicBezTo>
                  <a:cubicBezTo>
                    <a:pt x="64042" y="31609"/>
                    <a:pt x="64074" y="31198"/>
                    <a:pt x="64074" y="30787"/>
                  </a:cubicBezTo>
                  <a:cubicBezTo>
                    <a:pt x="64089" y="30092"/>
                    <a:pt x="64057" y="29413"/>
                    <a:pt x="63994" y="28733"/>
                  </a:cubicBezTo>
                  <a:cubicBezTo>
                    <a:pt x="63899" y="27816"/>
                    <a:pt x="63663" y="26916"/>
                    <a:pt x="63726" y="25999"/>
                  </a:cubicBezTo>
                  <a:cubicBezTo>
                    <a:pt x="63789" y="25209"/>
                    <a:pt x="63647" y="24450"/>
                    <a:pt x="63520" y="23675"/>
                  </a:cubicBezTo>
                  <a:cubicBezTo>
                    <a:pt x="63473" y="23407"/>
                    <a:pt x="63410" y="23138"/>
                    <a:pt x="63252" y="22901"/>
                  </a:cubicBezTo>
                  <a:cubicBezTo>
                    <a:pt x="62983" y="22474"/>
                    <a:pt x="62825" y="22000"/>
                    <a:pt x="62698" y="21510"/>
                  </a:cubicBezTo>
                  <a:cubicBezTo>
                    <a:pt x="62667" y="21399"/>
                    <a:pt x="62730" y="21241"/>
                    <a:pt x="62793" y="21131"/>
                  </a:cubicBezTo>
                  <a:cubicBezTo>
                    <a:pt x="63031" y="20767"/>
                    <a:pt x="63046" y="20767"/>
                    <a:pt x="62983" y="20594"/>
                  </a:cubicBezTo>
                  <a:cubicBezTo>
                    <a:pt x="62635" y="19803"/>
                    <a:pt x="62462" y="18933"/>
                    <a:pt x="62256" y="18096"/>
                  </a:cubicBezTo>
                  <a:cubicBezTo>
                    <a:pt x="62129" y="17574"/>
                    <a:pt x="61813" y="16895"/>
                    <a:pt x="61482" y="16516"/>
                  </a:cubicBezTo>
                  <a:cubicBezTo>
                    <a:pt x="61324" y="16341"/>
                    <a:pt x="61197" y="16152"/>
                    <a:pt x="61071" y="15947"/>
                  </a:cubicBezTo>
                  <a:cubicBezTo>
                    <a:pt x="60928" y="15726"/>
                    <a:pt x="60818" y="15456"/>
                    <a:pt x="60644" y="15251"/>
                  </a:cubicBezTo>
                  <a:cubicBezTo>
                    <a:pt x="59996" y="14493"/>
                    <a:pt x="59379" y="13686"/>
                    <a:pt x="58700" y="12959"/>
                  </a:cubicBezTo>
                  <a:cubicBezTo>
                    <a:pt x="58494" y="12738"/>
                    <a:pt x="58589" y="12548"/>
                    <a:pt x="58669" y="12295"/>
                  </a:cubicBezTo>
                  <a:cubicBezTo>
                    <a:pt x="57246" y="11016"/>
                    <a:pt x="55997" y="9545"/>
                    <a:pt x="54827" y="7996"/>
                  </a:cubicBezTo>
                  <a:lnTo>
                    <a:pt x="53990" y="7996"/>
                  </a:lnTo>
                  <a:cubicBezTo>
                    <a:pt x="53626" y="7996"/>
                    <a:pt x="53436" y="8234"/>
                    <a:pt x="53278" y="8582"/>
                  </a:cubicBezTo>
                  <a:cubicBezTo>
                    <a:pt x="52979" y="8565"/>
                    <a:pt x="52663" y="8550"/>
                    <a:pt x="52362" y="8519"/>
                  </a:cubicBezTo>
                  <a:cubicBezTo>
                    <a:pt x="52283" y="8502"/>
                    <a:pt x="52188" y="8424"/>
                    <a:pt x="52172" y="8344"/>
                  </a:cubicBezTo>
                  <a:cubicBezTo>
                    <a:pt x="52140" y="8281"/>
                    <a:pt x="52188" y="8154"/>
                    <a:pt x="52235" y="8108"/>
                  </a:cubicBezTo>
                  <a:cubicBezTo>
                    <a:pt x="52393" y="7918"/>
                    <a:pt x="52599" y="7838"/>
                    <a:pt x="52836" y="7838"/>
                  </a:cubicBezTo>
                  <a:cubicBezTo>
                    <a:pt x="53137" y="7838"/>
                    <a:pt x="53342" y="7633"/>
                    <a:pt x="53548" y="7459"/>
                  </a:cubicBezTo>
                  <a:cubicBezTo>
                    <a:pt x="53658" y="7349"/>
                    <a:pt x="53626" y="7001"/>
                    <a:pt x="53500" y="6953"/>
                  </a:cubicBezTo>
                  <a:cubicBezTo>
                    <a:pt x="53247" y="6875"/>
                    <a:pt x="52994" y="6764"/>
                    <a:pt x="52726" y="6732"/>
                  </a:cubicBezTo>
                  <a:cubicBezTo>
                    <a:pt x="52591" y="6709"/>
                    <a:pt x="52453" y="6705"/>
                    <a:pt x="52314" y="6705"/>
                  </a:cubicBezTo>
                  <a:cubicBezTo>
                    <a:pt x="52248" y="6705"/>
                    <a:pt x="52182" y="6706"/>
                    <a:pt x="52116" y="6706"/>
                  </a:cubicBezTo>
                  <a:cubicBezTo>
                    <a:pt x="52045" y="6706"/>
                    <a:pt x="51974" y="6705"/>
                    <a:pt x="51904" y="6700"/>
                  </a:cubicBezTo>
                  <a:cubicBezTo>
                    <a:pt x="51588" y="6700"/>
                    <a:pt x="51493" y="6622"/>
                    <a:pt x="51445" y="6321"/>
                  </a:cubicBezTo>
                  <a:cubicBezTo>
                    <a:pt x="51350" y="5720"/>
                    <a:pt x="51240" y="5562"/>
                    <a:pt x="50766" y="5484"/>
                  </a:cubicBezTo>
                  <a:cubicBezTo>
                    <a:pt x="50402" y="5404"/>
                    <a:pt x="50054" y="5358"/>
                    <a:pt x="49691" y="5278"/>
                  </a:cubicBezTo>
                  <a:cubicBezTo>
                    <a:pt x="49183" y="5155"/>
                    <a:pt x="48795" y="4912"/>
                    <a:pt x="48454" y="4549"/>
                  </a:cubicBezTo>
                  <a:lnTo>
                    <a:pt x="48454" y="4549"/>
                  </a:lnTo>
                  <a:cubicBezTo>
                    <a:pt x="48456" y="4549"/>
                    <a:pt x="48457" y="4550"/>
                    <a:pt x="48459" y="4551"/>
                  </a:cubicBezTo>
                  <a:lnTo>
                    <a:pt x="48427" y="4519"/>
                  </a:lnTo>
                  <a:lnTo>
                    <a:pt x="48427" y="4519"/>
                  </a:lnTo>
                  <a:cubicBezTo>
                    <a:pt x="48436" y="4529"/>
                    <a:pt x="48445" y="4539"/>
                    <a:pt x="48454" y="4549"/>
                  </a:cubicBezTo>
                  <a:lnTo>
                    <a:pt x="48454" y="4549"/>
                  </a:lnTo>
                  <a:cubicBezTo>
                    <a:pt x="48046" y="4343"/>
                    <a:pt x="47793" y="3935"/>
                    <a:pt x="47352" y="3777"/>
                  </a:cubicBezTo>
                  <a:cubicBezTo>
                    <a:pt x="46878" y="3619"/>
                    <a:pt x="46404" y="3461"/>
                    <a:pt x="45945" y="3271"/>
                  </a:cubicBezTo>
                  <a:cubicBezTo>
                    <a:pt x="45487" y="3082"/>
                    <a:pt x="45045" y="2844"/>
                    <a:pt x="44570" y="2654"/>
                  </a:cubicBezTo>
                  <a:cubicBezTo>
                    <a:pt x="44238" y="2513"/>
                    <a:pt x="43890" y="2386"/>
                    <a:pt x="43542" y="2275"/>
                  </a:cubicBezTo>
                  <a:cubicBezTo>
                    <a:pt x="43176" y="2153"/>
                    <a:pt x="42814" y="2084"/>
                    <a:pt x="42447" y="2084"/>
                  </a:cubicBezTo>
                  <a:cubicBezTo>
                    <a:pt x="42149" y="2084"/>
                    <a:pt x="41847" y="2129"/>
                    <a:pt x="41536" y="2228"/>
                  </a:cubicBezTo>
                  <a:cubicBezTo>
                    <a:pt x="41062" y="2370"/>
                    <a:pt x="40603" y="2576"/>
                    <a:pt x="40145" y="2765"/>
                  </a:cubicBezTo>
                  <a:cubicBezTo>
                    <a:pt x="40115" y="2778"/>
                    <a:pt x="40088" y="2783"/>
                    <a:pt x="40064" y="2783"/>
                  </a:cubicBezTo>
                  <a:cubicBezTo>
                    <a:pt x="39965" y="2783"/>
                    <a:pt x="39924" y="2684"/>
                    <a:pt x="39924" y="2544"/>
                  </a:cubicBezTo>
                  <a:cubicBezTo>
                    <a:pt x="39924" y="2386"/>
                    <a:pt x="39781" y="2323"/>
                    <a:pt x="39639" y="2323"/>
                  </a:cubicBezTo>
                  <a:cubicBezTo>
                    <a:pt x="39513" y="2338"/>
                    <a:pt x="39370" y="2355"/>
                    <a:pt x="39244" y="2418"/>
                  </a:cubicBezTo>
                  <a:cubicBezTo>
                    <a:pt x="39017" y="2521"/>
                    <a:pt x="38798" y="2570"/>
                    <a:pt x="38568" y="2570"/>
                  </a:cubicBezTo>
                  <a:cubicBezTo>
                    <a:pt x="38445" y="2570"/>
                    <a:pt x="38318" y="2556"/>
                    <a:pt x="38185" y="2528"/>
                  </a:cubicBezTo>
                  <a:cubicBezTo>
                    <a:pt x="37521" y="2401"/>
                    <a:pt x="36858" y="2212"/>
                    <a:pt x="36162" y="2212"/>
                  </a:cubicBezTo>
                  <a:cubicBezTo>
                    <a:pt x="35893" y="2212"/>
                    <a:pt x="35640" y="2102"/>
                    <a:pt x="35372" y="2022"/>
                  </a:cubicBezTo>
                  <a:cubicBezTo>
                    <a:pt x="35340" y="2007"/>
                    <a:pt x="35324" y="1832"/>
                    <a:pt x="35355" y="1801"/>
                  </a:cubicBezTo>
                  <a:cubicBezTo>
                    <a:pt x="35607" y="1612"/>
                    <a:pt x="35483" y="1408"/>
                    <a:pt x="35405" y="1203"/>
                  </a:cubicBezTo>
                  <a:lnTo>
                    <a:pt x="35405" y="1203"/>
                  </a:lnTo>
                  <a:cubicBezTo>
                    <a:pt x="35344" y="1146"/>
                    <a:pt x="35274" y="1100"/>
                    <a:pt x="35229" y="1027"/>
                  </a:cubicBezTo>
                  <a:cubicBezTo>
                    <a:pt x="35103" y="852"/>
                    <a:pt x="35103" y="806"/>
                    <a:pt x="35309" y="742"/>
                  </a:cubicBezTo>
                  <a:cubicBezTo>
                    <a:pt x="35545" y="648"/>
                    <a:pt x="35545" y="648"/>
                    <a:pt x="35625" y="473"/>
                  </a:cubicBezTo>
                  <a:cubicBezTo>
                    <a:pt x="34628" y="395"/>
                    <a:pt x="33617" y="300"/>
                    <a:pt x="32622" y="220"/>
                  </a:cubicBezTo>
                  <a:cubicBezTo>
                    <a:pt x="32500" y="210"/>
                    <a:pt x="32379" y="203"/>
                    <a:pt x="32259" y="203"/>
                  </a:cubicBezTo>
                  <a:cubicBezTo>
                    <a:pt x="32017" y="203"/>
                    <a:pt x="31779" y="231"/>
                    <a:pt x="31547" y="315"/>
                  </a:cubicBezTo>
                  <a:cubicBezTo>
                    <a:pt x="31461" y="344"/>
                    <a:pt x="31384" y="356"/>
                    <a:pt x="31308" y="356"/>
                  </a:cubicBezTo>
                  <a:cubicBezTo>
                    <a:pt x="31176" y="356"/>
                    <a:pt x="31050" y="318"/>
                    <a:pt x="30898" y="268"/>
                  </a:cubicBezTo>
                  <a:cubicBezTo>
                    <a:pt x="30567" y="142"/>
                    <a:pt x="30203" y="94"/>
                    <a:pt x="29840" y="31"/>
                  </a:cubicBezTo>
                  <a:cubicBezTo>
                    <a:pt x="29745" y="13"/>
                    <a:pt x="29640" y="1"/>
                    <a:pt x="295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8"/>
            <p:cNvSpPr/>
            <p:nvPr/>
          </p:nvSpPr>
          <p:spPr>
            <a:xfrm>
              <a:off x="6362739" y="4584260"/>
              <a:ext cx="121341" cy="16450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9"/>
          <p:cNvSpPr txBox="1"/>
          <p:nvPr>
            <p:ph type="title"/>
          </p:nvPr>
        </p:nvSpPr>
        <p:spPr>
          <a:xfrm>
            <a:off x="0" y="318625"/>
            <a:ext cx="9144000" cy="4653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solidFill>
                  <a:srgbClr val="434343"/>
                </a:solidFill>
                <a:latin typeface="Times New Roman"/>
                <a:ea typeface="Times New Roman"/>
                <a:cs typeface="Times New Roman"/>
                <a:sym typeface="Times New Roman"/>
              </a:rPr>
              <a:t>1. </a:t>
            </a:r>
            <a:r>
              <a:rPr lang="en" sz="2000">
                <a:solidFill>
                  <a:srgbClr val="434343"/>
                </a:solidFill>
                <a:latin typeface="Times New Roman"/>
                <a:ea typeface="Times New Roman"/>
                <a:cs typeface="Times New Roman"/>
                <a:sym typeface="Times New Roman"/>
              </a:rPr>
              <a:t>Accelerating Crop Yield: Multisensor Data Fusion and Machine Learning for Agriculture Text Classification </a:t>
            </a:r>
            <a:endParaRPr sz="20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500">
                <a:solidFill>
                  <a:srgbClr val="434343"/>
                </a:solidFill>
                <a:latin typeface="Times New Roman"/>
                <a:ea typeface="Times New Roman"/>
                <a:cs typeface="Times New Roman"/>
                <a:sym typeface="Times New Roman"/>
              </a:rPr>
              <a:t>______________________________________________________________________________________________</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i="1" lang="en" sz="1500">
                <a:solidFill>
                  <a:srgbClr val="434343"/>
                </a:solidFill>
                <a:latin typeface="Times New Roman"/>
                <a:ea typeface="Times New Roman"/>
                <a:cs typeface="Times New Roman"/>
                <a:sym typeface="Times New Roman"/>
              </a:rPr>
              <a:t>Authors:</a:t>
            </a:r>
            <a:r>
              <a:rPr b="0" i="1" lang="en" sz="1500">
                <a:solidFill>
                  <a:srgbClr val="434343"/>
                </a:solidFill>
                <a:latin typeface="Times New Roman"/>
                <a:ea typeface="Times New Roman"/>
                <a:cs typeface="Times New Roman"/>
                <a:sym typeface="Times New Roman"/>
              </a:rPr>
              <a:t> A. REYANA, SANDEEP KAUTISH, P. M. SHARAN KARTHIK, IBRAHIM AHMED AL-BALTAH, MUHAMMED BASHEER JASSER, (Member, IEEE), ALI WAGDY MOHAMED</a:t>
            </a:r>
            <a:endParaRPr b="0" i="1"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rgbClr val="434343"/>
              </a:solidFill>
              <a:latin typeface="Times New Roman"/>
              <a:ea typeface="Times New Roman"/>
              <a:cs typeface="Times New Roman"/>
              <a:sym typeface="Times New Roman"/>
            </a:endParaRPr>
          </a:p>
          <a:p>
            <a:pPr indent="0" lvl="0" marL="457200" rtl="0" algn="l">
              <a:spcBef>
                <a:spcPts val="0"/>
              </a:spcBef>
              <a:spcAft>
                <a:spcPts val="0"/>
              </a:spcAft>
              <a:buNone/>
            </a:pPr>
            <a:r>
              <a:rPr lang="en" sz="1900">
                <a:solidFill>
                  <a:srgbClr val="434343"/>
                </a:solidFill>
                <a:latin typeface="Times New Roman"/>
                <a:ea typeface="Times New Roman"/>
                <a:cs typeface="Times New Roman"/>
                <a:sym typeface="Times New Roman"/>
              </a:rPr>
              <a:t>Algorithms Used:</a:t>
            </a:r>
            <a:endParaRPr sz="1900">
              <a:solidFill>
                <a:srgbClr val="434343"/>
              </a:solidFill>
              <a:latin typeface="Times New Roman"/>
              <a:ea typeface="Times New Roman"/>
              <a:cs typeface="Times New Roman"/>
              <a:sym typeface="Times New Roman"/>
            </a:endParaRPr>
          </a:p>
          <a:p>
            <a:pPr indent="-355600" lvl="0" marL="914400" rtl="0" algn="l">
              <a:spcBef>
                <a:spcPts val="0"/>
              </a:spcBef>
              <a:spcAft>
                <a:spcPts val="0"/>
              </a:spcAft>
              <a:buClr>
                <a:srgbClr val="434343"/>
              </a:buClr>
              <a:buSzPts val="2000"/>
              <a:buFont typeface="Times New Roman"/>
              <a:buAutoNum type="arabicPeriod"/>
            </a:pPr>
            <a:r>
              <a:rPr b="0" lang="en" sz="2000">
                <a:solidFill>
                  <a:srgbClr val="434343"/>
                </a:solidFill>
                <a:latin typeface="Times New Roman"/>
                <a:ea typeface="Times New Roman"/>
                <a:cs typeface="Times New Roman"/>
                <a:sym typeface="Times New Roman"/>
              </a:rPr>
              <a:t>Random Forest</a:t>
            </a:r>
            <a:endParaRPr b="0" sz="2000">
              <a:solidFill>
                <a:srgbClr val="434343"/>
              </a:solidFill>
              <a:latin typeface="Times New Roman"/>
              <a:ea typeface="Times New Roman"/>
              <a:cs typeface="Times New Roman"/>
              <a:sym typeface="Times New Roman"/>
            </a:endParaRPr>
          </a:p>
          <a:p>
            <a:pPr indent="-355600" lvl="0" marL="914400" rtl="0" algn="l">
              <a:spcBef>
                <a:spcPts val="0"/>
              </a:spcBef>
              <a:spcAft>
                <a:spcPts val="0"/>
              </a:spcAft>
              <a:buClr>
                <a:srgbClr val="434343"/>
              </a:buClr>
              <a:buSzPts val="2000"/>
              <a:buFont typeface="Times New Roman"/>
              <a:buAutoNum type="arabicPeriod"/>
            </a:pPr>
            <a:r>
              <a:rPr b="0" lang="en" sz="2000">
                <a:solidFill>
                  <a:srgbClr val="434343"/>
                </a:solidFill>
                <a:latin typeface="Times New Roman"/>
                <a:ea typeface="Times New Roman"/>
                <a:cs typeface="Times New Roman"/>
                <a:sym typeface="Times New Roman"/>
              </a:rPr>
              <a:t>Hoeffding Tree</a:t>
            </a:r>
            <a:endParaRPr b="0" sz="2000">
              <a:solidFill>
                <a:srgbClr val="434343"/>
              </a:solidFill>
              <a:latin typeface="Times New Roman"/>
              <a:ea typeface="Times New Roman"/>
              <a:cs typeface="Times New Roman"/>
              <a:sym typeface="Times New Roman"/>
            </a:endParaRPr>
          </a:p>
          <a:p>
            <a:pPr indent="-355600" lvl="0" marL="914400" rtl="0" algn="l">
              <a:spcBef>
                <a:spcPts val="0"/>
              </a:spcBef>
              <a:spcAft>
                <a:spcPts val="0"/>
              </a:spcAft>
              <a:buClr>
                <a:srgbClr val="434343"/>
              </a:buClr>
              <a:buSzPts val="2000"/>
              <a:buFont typeface="Times New Roman"/>
              <a:buAutoNum type="arabicPeriod"/>
            </a:pPr>
            <a:r>
              <a:rPr b="0" lang="en" sz="2000">
                <a:solidFill>
                  <a:srgbClr val="434343"/>
                </a:solidFill>
                <a:latin typeface="Times New Roman"/>
                <a:ea typeface="Times New Roman"/>
                <a:cs typeface="Times New Roman"/>
                <a:sym typeface="Times New Roman"/>
              </a:rPr>
              <a:t>Decision Tree</a:t>
            </a:r>
            <a:endParaRPr b="0" sz="2000">
              <a:solidFill>
                <a:srgbClr val="434343"/>
              </a:solidFill>
              <a:latin typeface="Times New Roman"/>
              <a:ea typeface="Times New Roman"/>
              <a:cs typeface="Times New Roman"/>
              <a:sym typeface="Times New Roman"/>
            </a:endParaRPr>
          </a:p>
          <a:p>
            <a:pPr indent="0" lvl="0" marL="457200" rtl="0" algn="l">
              <a:spcBef>
                <a:spcPts val="0"/>
              </a:spcBef>
              <a:spcAft>
                <a:spcPts val="0"/>
              </a:spcAft>
              <a:buNone/>
            </a:pPr>
            <a:r>
              <a:t/>
            </a:r>
            <a:endParaRPr b="0" sz="2000">
              <a:solidFill>
                <a:srgbClr val="434343"/>
              </a:solidFill>
              <a:latin typeface="Times New Roman"/>
              <a:ea typeface="Times New Roman"/>
              <a:cs typeface="Times New Roman"/>
              <a:sym typeface="Times New Roman"/>
            </a:endParaRPr>
          </a:p>
          <a:p>
            <a:pPr indent="0" lvl="0" marL="457200" rtl="0" algn="just">
              <a:spcBef>
                <a:spcPts val="0"/>
              </a:spcBef>
              <a:spcAft>
                <a:spcPts val="0"/>
              </a:spcAft>
              <a:buNone/>
            </a:pPr>
            <a:r>
              <a:rPr b="0" lang="en" sz="2000">
                <a:solidFill>
                  <a:srgbClr val="434343"/>
                </a:solidFill>
                <a:latin typeface="Times New Roman"/>
                <a:ea typeface="Times New Roman"/>
                <a:cs typeface="Times New Roman"/>
                <a:sym typeface="Times New Roman"/>
              </a:rPr>
              <a:t>The Random Forest and Hoeffding Tree algorithms have exhibited lower error rates when applied to the data categorized by zone and variety. However, it is evident that the machine learning model's performance falls short of expectations.</a:t>
            </a:r>
            <a:endParaRPr b="0" sz="2000">
              <a:solidFill>
                <a:srgbClr val="434343"/>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0"/>
          <p:cNvSpPr txBox="1"/>
          <p:nvPr>
            <p:ph type="title"/>
          </p:nvPr>
        </p:nvSpPr>
        <p:spPr>
          <a:xfrm>
            <a:off x="0" y="318625"/>
            <a:ext cx="9144000" cy="4653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solidFill>
                  <a:srgbClr val="434343"/>
                </a:solidFill>
                <a:latin typeface="Times New Roman"/>
                <a:ea typeface="Times New Roman"/>
                <a:cs typeface="Times New Roman"/>
                <a:sym typeface="Times New Roman"/>
              </a:rPr>
              <a:t>2. </a:t>
            </a:r>
            <a:r>
              <a:rPr lang="en" sz="2000">
                <a:solidFill>
                  <a:srgbClr val="434343"/>
                </a:solidFill>
                <a:latin typeface="Times New Roman"/>
                <a:ea typeface="Times New Roman"/>
                <a:cs typeface="Times New Roman"/>
                <a:sym typeface="Times New Roman"/>
              </a:rPr>
              <a:t>A Comprehensive Review of Crop Yield Prediction Using Machine Learning Approaches With Special Emphasis on Palm Oil Yield Prediction </a:t>
            </a:r>
            <a:endParaRPr sz="20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500">
                <a:solidFill>
                  <a:srgbClr val="434343"/>
                </a:solidFill>
                <a:latin typeface="Times New Roman"/>
                <a:ea typeface="Times New Roman"/>
                <a:cs typeface="Times New Roman"/>
                <a:sym typeface="Times New Roman"/>
              </a:rPr>
              <a:t>______________________________________________________________________________________________</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i="1" lang="en" sz="1500">
                <a:solidFill>
                  <a:srgbClr val="434343"/>
                </a:solidFill>
                <a:latin typeface="Times New Roman"/>
                <a:ea typeface="Times New Roman"/>
                <a:cs typeface="Times New Roman"/>
                <a:sym typeface="Times New Roman"/>
              </a:rPr>
              <a:t>Authors:</a:t>
            </a:r>
            <a:r>
              <a:rPr b="0" i="1" lang="en" sz="1500">
                <a:solidFill>
                  <a:srgbClr val="434343"/>
                </a:solidFill>
                <a:latin typeface="Times New Roman"/>
                <a:ea typeface="Times New Roman"/>
                <a:cs typeface="Times New Roman"/>
                <a:sym typeface="Times New Roman"/>
              </a:rPr>
              <a:t> MAMUNUR RASHID, BIFTA SAMA BARI, YUSRI YUSUP, MOHAMAD ANUAR KAMARUDDIN, NUZHAT KHAN</a:t>
            </a:r>
            <a:endParaRPr b="0" i="1"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b="0"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b="0"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b="0"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b="0" lang="en" sz="1900">
                <a:solidFill>
                  <a:srgbClr val="434343"/>
                </a:solidFill>
                <a:latin typeface="Times New Roman"/>
                <a:ea typeface="Times New Roman"/>
                <a:cs typeface="Times New Roman"/>
                <a:sym typeface="Times New Roman"/>
              </a:rPr>
              <a:t>	</a:t>
            </a:r>
            <a:r>
              <a:rPr lang="en" sz="1900">
                <a:solidFill>
                  <a:srgbClr val="434343"/>
                </a:solidFill>
                <a:latin typeface="Times New Roman"/>
                <a:ea typeface="Times New Roman"/>
                <a:cs typeface="Times New Roman"/>
                <a:sym typeface="Times New Roman"/>
              </a:rPr>
              <a:t>Features taken into consideration:</a:t>
            </a:r>
            <a:endParaRPr sz="19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900">
                <a:solidFill>
                  <a:srgbClr val="434343"/>
                </a:solidFill>
                <a:latin typeface="Times New Roman"/>
                <a:ea typeface="Times New Roman"/>
                <a:cs typeface="Times New Roman"/>
                <a:sym typeface="Times New Roman"/>
              </a:rPr>
              <a:t>	</a:t>
            </a:r>
            <a:r>
              <a:rPr b="0" lang="en" sz="1900">
                <a:solidFill>
                  <a:srgbClr val="434343"/>
                </a:solidFill>
                <a:latin typeface="Times New Roman"/>
                <a:ea typeface="Times New Roman"/>
                <a:cs typeface="Times New Roman"/>
                <a:sym typeface="Times New Roman"/>
              </a:rPr>
              <a:t>1. Leaf and fruit info</a:t>
            </a:r>
            <a:endParaRPr b="0" sz="19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b="0" lang="en" sz="1900">
                <a:solidFill>
                  <a:srgbClr val="434343"/>
                </a:solidFill>
                <a:latin typeface="Times New Roman"/>
                <a:ea typeface="Times New Roman"/>
                <a:cs typeface="Times New Roman"/>
                <a:sym typeface="Times New Roman"/>
              </a:rPr>
              <a:t>	2. Irrigation, climate, groundwater info</a:t>
            </a:r>
            <a:endParaRPr b="0" sz="19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b="0" lang="en" sz="1900">
                <a:solidFill>
                  <a:srgbClr val="434343"/>
                </a:solidFill>
                <a:latin typeface="Times New Roman"/>
                <a:ea typeface="Times New Roman"/>
                <a:cs typeface="Times New Roman"/>
                <a:sym typeface="Times New Roman"/>
              </a:rPr>
              <a:t>	3. Historical yield, cropland info</a:t>
            </a:r>
            <a:endParaRPr b="0" sz="19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b="0" lang="en" sz="1900">
                <a:solidFill>
                  <a:srgbClr val="434343"/>
                </a:solidFill>
                <a:latin typeface="Times New Roman"/>
                <a:ea typeface="Times New Roman"/>
                <a:cs typeface="Times New Roman"/>
                <a:sym typeface="Times New Roman"/>
              </a:rPr>
              <a:t>       4. Soil, vegetation and fertilization data</a:t>
            </a:r>
            <a:endParaRPr b="0" sz="19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900">
                <a:solidFill>
                  <a:srgbClr val="434343"/>
                </a:solidFill>
                <a:latin typeface="Times New Roman"/>
                <a:ea typeface="Times New Roman"/>
                <a:cs typeface="Times New Roman"/>
                <a:sym typeface="Times New Roman"/>
              </a:rPr>
              <a:t>	</a:t>
            </a:r>
            <a:endParaRPr b="0" sz="2000">
              <a:solidFill>
                <a:srgbClr val="434343"/>
              </a:solidFill>
              <a:latin typeface="Times New Roman"/>
              <a:ea typeface="Times New Roman"/>
              <a:cs typeface="Times New Roman"/>
              <a:sym typeface="Times New Roman"/>
            </a:endParaRPr>
          </a:p>
          <a:p>
            <a:pPr indent="0" lvl="0" marL="457200" rtl="0" algn="l">
              <a:spcBef>
                <a:spcPts val="0"/>
              </a:spcBef>
              <a:spcAft>
                <a:spcPts val="0"/>
              </a:spcAft>
              <a:buNone/>
            </a:pPr>
            <a:r>
              <a:t/>
            </a:r>
            <a:endParaRPr b="0" sz="2000">
              <a:solidFill>
                <a:srgbClr val="434343"/>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b="0" sz="2000">
              <a:solidFill>
                <a:srgbClr val="434343"/>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p:txBody>
      </p:sp>
      <p:sp>
        <p:nvSpPr>
          <p:cNvPr id="344" name="Google Shape;344;p40"/>
          <p:cNvSpPr txBox="1"/>
          <p:nvPr/>
        </p:nvSpPr>
        <p:spPr>
          <a:xfrm>
            <a:off x="4617500" y="2392200"/>
            <a:ext cx="4384800" cy="1517400"/>
          </a:xfrm>
          <a:prstGeom prst="rect">
            <a:avLst/>
          </a:prstGeom>
          <a:solidFill>
            <a:srgbClr val="EAD1DC"/>
          </a:solidFill>
          <a:ln>
            <a:noFill/>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b="1" lang="en" sz="1900">
                <a:solidFill>
                  <a:srgbClr val="434343"/>
                </a:solidFill>
                <a:latin typeface="Times New Roman"/>
                <a:ea typeface="Times New Roman"/>
                <a:cs typeface="Times New Roman"/>
                <a:sym typeface="Times New Roman"/>
              </a:rPr>
              <a:t>Algorithms Used:</a:t>
            </a:r>
            <a:endParaRPr b="1" sz="1900">
              <a:solidFill>
                <a:srgbClr val="434343"/>
              </a:solidFill>
              <a:latin typeface="Times New Roman"/>
              <a:ea typeface="Times New Roman"/>
              <a:cs typeface="Times New Roman"/>
              <a:sym typeface="Times New Roman"/>
            </a:endParaRPr>
          </a:p>
          <a:p>
            <a:pPr indent="-349250" lvl="0" marL="914400" rtl="0" algn="l">
              <a:spcBef>
                <a:spcPts val="0"/>
              </a:spcBef>
              <a:spcAft>
                <a:spcPts val="0"/>
              </a:spcAft>
              <a:buClr>
                <a:srgbClr val="434343"/>
              </a:buClr>
              <a:buSzPts val="1900"/>
              <a:buFont typeface="Times New Roman"/>
              <a:buAutoNum type="arabicPeriod"/>
            </a:pPr>
            <a:r>
              <a:rPr lang="en" sz="1900">
                <a:solidFill>
                  <a:srgbClr val="434343"/>
                </a:solidFill>
                <a:latin typeface="Times New Roman"/>
                <a:ea typeface="Times New Roman"/>
                <a:cs typeface="Times New Roman"/>
                <a:sym typeface="Times New Roman"/>
              </a:rPr>
              <a:t>ANN    4. MARS   7. CNN</a:t>
            </a:r>
            <a:endParaRPr sz="1900">
              <a:solidFill>
                <a:srgbClr val="434343"/>
              </a:solidFill>
              <a:latin typeface="Times New Roman"/>
              <a:ea typeface="Times New Roman"/>
              <a:cs typeface="Times New Roman"/>
              <a:sym typeface="Times New Roman"/>
            </a:endParaRPr>
          </a:p>
          <a:p>
            <a:pPr indent="-349250" lvl="0" marL="914400" rtl="0" algn="l">
              <a:spcBef>
                <a:spcPts val="0"/>
              </a:spcBef>
              <a:spcAft>
                <a:spcPts val="0"/>
              </a:spcAft>
              <a:buClr>
                <a:srgbClr val="434343"/>
              </a:buClr>
              <a:buSzPts val="1900"/>
              <a:buFont typeface="Times New Roman"/>
              <a:buAutoNum type="arabicPeriod"/>
            </a:pPr>
            <a:r>
              <a:rPr lang="en" sz="1900">
                <a:solidFill>
                  <a:srgbClr val="434343"/>
                </a:solidFill>
                <a:latin typeface="Times New Roman"/>
                <a:ea typeface="Times New Roman"/>
                <a:cs typeface="Times New Roman"/>
                <a:sym typeface="Times New Roman"/>
              </a:rPr>
              <a:t>DTT    5. SVM       8. LSTM</a:t>
            </a:r>
            <a:endParaRPr sz="1900">
              <a:solidFill>
                <a:srgbClr val="434343"/>
              </a:solidFill>
              <a:latin typeface="Times New Roman"/>
              <a:ea typeface="Times New Roman"/>
              <a:cs typeface="Times New Roman"/>
              <a:sym typeface="Times New Roman"/>
            </a:endParaRPr>
          </a:p>
          <a:p>
            <a:pPr indent="-349250" lvl="0" marL="914400" rtl="0" algn="l">
              <a:spcBef>
                <a:spcPts val="0"/>
              </a:spcBef>
              <a:spcAft>
                <a:spcPts val="0"/>
              </a:spcAft>
              <a:buClr>
                <a:srgbClr val="434343"/>
              </a:buClr>
              <a:buSzPts val="1900"/>
              <a:buFont typeface="Times New Roman"/>
              <a:buAutoNum type="arabicPeriod"/>
            </a:pPr>
            <a:r>
              <a:rPr lang="en" sz="1900">
                <a:solidFill>
                  <a:srgbClr val="434343"/>
                </a:solidFill>
                <a:latin typeface="Times New Roman"/>
                <a:ea typeface="Times New Roman"/>
                <a:cs typeface="Times New Roman"/>
                <a:sym typeface="Times New Roman"/>
              </a:rPr>
              <a:t>RF       6. DNN</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1"/>
          <p:cNvSpPr txBox="1"/>
          <p:nvPr/>
        </p:nvSpPr>
        <p:spPr>
          <a:xfrm>
            <a:off x="187125" y="116325"/>
            <a:ext cx="8754600" cy="4272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900">
                <a:latin typeface="Times New Roman"/>
                <a:ea typeface="Times New Roman"/>
                <a:cs typeface="Times New Roman"/>
                <a:sym typeface="Times New Roman"/>
              </a:rPr>
              <a:t>Challenges Faced:</a:t>
            </a:r>
            <a:endParaRPr b="1" sz="1900">
              <a:latin typeface="Times New Roman"/>
              <a:ea typeface="Times New Roman"/>
              <a:cs typeface="Times New Roman"/>
              <a:sym typeface="Times New Roman"/>
            </a:endParaRPr>
          </a:p>
          <a:p>
            <a:pPr indent="0" lvl="0" marL="0" rtl="0" algn="just">
              <a:spcBef>
                <a:spcPts val="0"/>
              </a:spcBef>
              <a:spcAft>
                <a:spcPts val="0"/>
              </a:spcAft>
              <a:buNone/>
            </a:pPr>
            <a:r>
              <a:t/>
            </a:r>
            <a:endParaRPr b="1" sz="1900">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Addressing the challenges encountered in this research was a complex endeavor. One of the foremost hurdles was the absence of a standardized combination of features, making it difficult to establish a consistent framework. Selecting an appropriate prediction algorithm posed another significant challenge, as the variety of options available required careful consideration.</a:t>
            </a:r>
            <a:endParaRPr sz="1900">
              <a:solidFill>
                <a:schemeClr val="dk1"/>
              </a:solidFill>
              <a:latin typeface="Times New Roman"/>
              <a:ea typeface="Times New Roman"/>
              <a:cs typeface="Times New Roman"/>
              <a:sym typeface="Times New Roman"/>
            </a:endParaRPr>
          </a:p>
          <a:p>
            <a:pPr indent="0" lvl="0" marL="0" rtl="0" algn="just">
              <a:lnSpc>
                <a:spcPct val="115000"/>
              </a:lnSpc>
              <a:spcBef>
                <a:spcPts val="150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From a research perspective, remote sensing presented reliability issues that needed to be carefully managed and mitigated. Understanding the diseases affecting the plantation and their broader impacts proved to be a particularly intricate task, demanding innovative approaches and comprehensive data.</a:t>
            </a:r>
            <a:endParaRPr sz="1900">
              <a:solidFill>
                <a:schemeClr val="dk1"/>
              </a:solidFill>
              <a:latin typeface="Times New Roman"/>
              <a:ea typeface="Times New Roman"/>
              <a:cs typeface="Times New Roman"/>
              <a:sym typeface="Times New Roman"/>
            </a:endParaRPr>
          </a:p>
          <a:p>
            <a:pPr indent="0" lvl="0" marL="457200" rtl="0" algn="just">
              <a:spcBef>
                <a:spcPts val="1500"/>
              </a:spcBef>
              <a:spcAft>
                <a:spcPts val="0"/>
              </a:spcAft>
              <a:buNone/>
            </a:pPr>
            <a:r>
              <a:t/>
            </a:r>
            <a:endParaRPr sz="1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2"/>
          <p:cNvSpPr txBox="1"/>
          <p:nvPr/>
        </p:nvSpPr>
        <p:spPr>
          <a:xfrm>
            <a:off x="38700" y="97650"/>
            <a:ext cx="9066600" cy="4948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900">
                <a:latin typeface="Times New Roman"/>
                <a:ea typeface="Times New Roman"/>
                <a:cs typeface="Times New Roman"/>
                <a:sym typeface="Times New Roman"/>
              </a:rPr>
              <a:t>Challenges Faced:</a:t>
            </a:r>
            <a:endParaRPr b="1" sz="1900">
              <a:latin typeface="Times New Roman"/>
              <a:ea typeface="Times New Roman"/>
              <a:cs typeface="Times New Roman"/>
              <a:sym typeface="Times New Roman"/>
            </a:endParaRPr>
          </a:p>
          <a:p>
            <a:pPr indent="0" lvl="0" marL="0" rtl="0" algn="just">
              <a:spcBef>
                <a:spcPts val="0"/>
              </a:spcBef>
              <a:spcAft>
                <a:spcPts val="0"/>
              </a:spcAft>
              <a:buNone/>
            </a:pPr>
            <a:r>
              <a:rPr lang="en" sz="1900">
                <a:solidFill>
                  <a:schemeClr val="dk1"/>
                </a:solidFill>
                <a:latin typeface="Times New Roman"/>
                <a:ea typeface="Times New Roman"/>
                <a:cs typeface="Times New Roman"/>
                <a:sym typeface="Times New Roman"/>
              </a:rPr>
              <a:t>Nutrient content emerged as a pivotal factor influencing crop yield, yet estimating it accurately posed a formidable challenge. Climate change had an undeniable and profound impact on crop cultivation, introducing an additional layer of complexity and uncertainty to the research.</a:t>
            </a:r>
            <a:endParaRPr sz="1900">
              <a:solidFill>
                <a:schemeClr val="dk1"/>
              </a:solidFill>
              <a:latin typeface="Times New Roman"/>
              <a:ea typeface="Times New Roman"/>
              <a:cs typeface="Times New Roman"/>
              <a:sym typeface="Times New Roman"/>
            </a:endParaRPr>
          </a:p>
          <a:p>
            <a:pPr indent="0" lvl="0" marL="0" rtl="0" algn="just">
              <a:lnSpc>
                <a:spcPct val="115000"/>
              </a:lnSpc>
              <a:spcBef>
                <a:spcPts val="1500"/>
              </a:spcBef>
              <a:spcAft>
                <a:spcPts val="0"/>
              </a:spcAft>
              <a:buNone/>
            </a:pPr>
            <a:r>
              <a:rPr lang="en" sz="1900">
                <a:solidFill>
                  <a:schemeClr val="dk1"/>
                </a:solidFill>
                <a:latin typeface="Times New Roman"/>
                <a:ea typeface="Times New Roman"/>
                <a:cs typeface="Times New Roman"/>
                <a:sym typeface="Times New Roman"/>
              </a:rPr>
              <a:t>While the Internet of Things (IoT) offered promising prospects for predicting crop yield, it was not without its own set of challenges. Notably, labor deficiency hindered the effective implementation of IoT solutions, necessitating creative solutions and strategies to overcome this limitation.</a:t>
            </a:r>
            <a:endParaRPr sz="1900">
              <a:solidFill>
                <a:schemeClr val="dk1"/>
              </a:solidFill>
              <a:latin typeface="Times New Roman"/>
              <a:ea typeface="Times New Roman"/>
              <a:cs typeface="Times New Roman"/>
              <a:sym typeface="Times New Roman"/>
            </a:endParaRPr>
          </a:p>
          <a:p>
            <a:pPr indent="0" lvl="0" marL="0" rtl="0" algn="just">
              <a:lnSpc>
                <a:spcPct val="115000"/>
              </a:lnSpc>
              <a:spcBef>
                <a:spcPts val="1500"/>
              </a:spcBef>
              <a:spcAft>
                <a:spcPts val="0"/>
              </a:spcAft>
              <a:buNone/>
            </a:pPr>
            <a:r>
              <a:rPr lang="en" sz="1900">
                <a:solidFill>
                  <a:schemeClr val="dk1"/>
                </a:solidFill>
                <a:latin typeface="Times New Roman"/>
                <a:ea typeface="Times New Roman"/>
                <a:cs typeface="Times New Roman"/>
                <a:sym typeface="Times New Roman"/>
              </a:rPr>
              <a:t>Ultimately, the research faced the recurring dilemma of selecting the optimal feature set and algorithm, highlighting the need for rigorous evaluation and experimentation in order to arrive at sound conclusions and insights. In navigating these challenges, the research not only advanced our understanding of crop yield prediction but also underscored the importance of adaptability and innovation in agricultural research and practice.</a:t>
            </a:r>
            <a:endParaRPr sz="1900">
              <a:solidFill>
                <a:schemeClr val="dk1"/>
              </a:solidFill>
              <a:latin typeface="Times New Roman"/>
              <a:ea typeface="Times New Roman"/>
              <a:cs typeface="Times New Roman"/>
              <a:sym typeface="Times New Roman"/>
            </a:endParaRPr>
          </a:p>
          <a:p>
            <a:pPr indent="0" lvl="0" marL="0" rtl="0" algn="just">
              <a:lnSpc>
                <a:spcPct val="115000"/>
              </a:lnSpc>
              <a:spcBef>
                <a:spcPts val="1500"/>
              </a:spcBef>
              <a:spcAft>
                <a:spcPts val="0"/>
              </a:spcAft>
              <a:buNone/>
            </a:pPr>
            <a:r>
              <a:t/>
            </a:r>
            <a:endParaRPr sz="1900">
              <a:solidFill>
                <a:schemeClr val="dk1"/>
              </a:solidFill>
              <a:latin typeface="Times New Roman"/>
              <a:ea typeface="Times New Roman"/>
              <a:cs typeface="Times New Roman"/>
              <a:sym typeface="Times New Roman"/>
            </a:endParaRPr>
          </a:p>
          <a:p>
            <a:pPr indent="0" lvl="0" marL="457200" rtl="0" algn="just">
              <a:spcBef>
                <a:spcPts val="1500"/>
              </a:spcBef>
              <a:spcAft>
                <a:spcPts val="0"/>
              </a:spcAft>
              <a:buNone/>
            </a:pPr>
            <a:r>
              <a:t/>
            </a:r>
            <a:endParaRPr sz="19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3"/>
          <p:cNvSpPr txBox="1"/>
          <p:nvPr>
            <p:ph type="title"/>
          </p:nvPr>
        </p:nvSpPr>
        <p:spPr>
          <a:xfrm>
            <a:off x="0" y="318625"/>
            <a:ext cx="9144000" cy="4653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solidFill>
                  <a:srgbClr val="434343"/>
                </a:solidFill>
                <a:latin typeface="Times New Roman"/>
                <a:ea typeface="Times New Roman"/>
                <a:cs typeface="Times New Roman"/>
                <a:sym typeface="Times New Roman"/>
              </a:rPr>
              <a:t>3. Interpretable Long Short-Term Memory Networks for Crop Yield Estimation</a:t>
            </a:r>
            <a:endParaRPr sz="20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500">
                <a:solidFill>
                  <a:srgbClr val="434343"/>
                </a:solidFill>
                <a:latin typeface="Times New Roman"/>
                <a:ea typeface="Times New Roman"/>
                <a:cs typeface="Times New Roman"/>
                <a:sym typeface="Times New Roman"/>
              </a:rPr>
              <a:t>______________________________________________________________________________________________</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i="1" lang="en" sz="1500">
                <a:solidFill>
                  <a:srgbClr val="434343"/>
                </a:solidFill>
                <a:latin typeface="Times New Roman"/>
                <a:ea typeface="Times New Roman"/>
                <a:cs typeface="Times New Roman"/>
                <a:sym typeface="Times New Roman"/>
              </a:rPr>
              <a:t>Authors:</a:t>
            </a:r>
            <a:r>
              <a:rPr b="0" i="1" lang="en" sz="1500">
                <a:solidFill>
                  <a:srgbClr val="434343"/>
                </a:solidFill>
                <a:latin typeface="Times New Roman"/>
                <a:ea typeface="Times New Roman"/>
                <a:cs typeface="Times New Roman"/>
                <a:sym typeface="Times New Roman"/>
              </a:rPr>
              <a:t> </a:t>
            </a:r>
            <a:r>
              <a:rPr b="0" i="1" lang="en" sz="1500">
                <a:solidFill>
                  <a:srgbClr val="434343"/>
                </a:solidFill>
                <a:latin typeface="Times New Roman"/>
                <a:ea typeface="Times New Roman"/>
                <a:cs typeface="Times New Roman"/>
                <a:sym typeface="Times New Roman"/>
              </a:rPr>
              <a:t>Anna Mateo-Sanchis , Jose E. Adsuara , Maria Piles , Senior Member, IEEE, Jordi Muñoz-Marí , Member, IEEE, Adrián Pérez-Suay , and Gustau Camps-Valls , Fellow, IEEE</a:t>
            </a:r>
            <a:endParaRPr b="0" i="1"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b="0"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b="0" lang="en" sz="1500">
                <a:solidFill>
                  <a:srgbClr val="434343"/>
                </a:solidFill>
                <a:latin typeface="Times New Roman"/>
                <a:ea typeface="Times New Roman"/>
                <a:cs typeface="Times New Roman"/>
                <a:sym typeface="Times New Roman"/>
              </a:rPr>
              <a:t>	</a:t>
            </a:r>
            <a:r>
              <a:rPr lang="en" sz="1900">
                <a:solidFill>
                  <a:srgbClr val="434343"/>
                </a:solidFill>
                <a:latin typeface="Times New Roman"/>
                <a:ea typeface="Times New Roman"/>
                <a:cs typeface="Times New Roman"/>
                <a:sym typeface="Times New Roman"/>
              </a:rPr>
              <a:t>Methods implemented:</a:t>
            </a:r>
            <a:endParaRPr sz="1900">
              <a:solidFill>
                <a:srgbClr val="434343"/>
              </a:solidFill>
              <a:latin typeface="Times New Roman"/>
              <a:ea typeface="Times New Roman"/>
              <a:cs typeface="Times New Roman"/>
              <a:sym typeface="Times New Roman"/>
            </a:endParaRPr>
          </a:p>
          <a:p>
            <a:pPr indent="-349250" lvl="0" marL="457200" rtl="0" algn="l">
              <a:spcBef>
                <a:spcPts val="0"/>
              </a:spcBef>
              <a:spcAft>
                <a:spcPts val="0"/>
              </a:spcAft>
              <a:buClr>
                <a:srgbClr val="434343"/>
              </a:buClr>
              <a:buSzPts val="1900"/>
              <a:buFont typeface="Times New Roman"/>
              <a:buChar char="❖"/>
            </a:pPr>
            <a:r>
              <a:rPr b="0" lang="en" sz="1900">
                <a:solidFill>
                  <a:srgbClr val="434343"/>
                </a:solidFill>
                <a:latin typeface="Times New Roman"/>
                <a:ea typeface="Times New Roman"/>
                <a:cs typeface="Times New Roman"/>
                <a:sym typeface="Times New Roman"/>
              </a:rPr>
              <a:t>The LSTM Network method is implemented. The Long Short Term Memory Networks are a type of Recurrent Neural Networks  for natural language processing, time series analysis and sequential data tasks. This technique has been used for crop yield </a:t>
            </a:r>
            <a:r>
              <a:rPr b="0" lang="en" sz="1900">
                <a:solidFill>
                  <a:srgbClr val="434343"/>
                </a:solidFill>
                <a:latin typeface="Times New Roman"/>
                <a:ea typeface="Times New Roman"/>
                <a:cs typeface="Times New Roman"/>
                <a:sym typeface="Times New Roman"/>
              </a:rPr>
              <a:t>estimation</a:t>
            </a:r>
            <a:r>
              <a:rPr b="0" lang="en" sz="1900">
                <a:solidFill>
                  <a:srgbClr val="434343"/>
                </a:solidFill>
                <a:latin typeface="Times New Roman"/>
                <a:ea typeface="Times New Roman"/>
                <a:cs typeface="Times New Roman"/>
                <a:sym typeface="Times New Roman"/>
              </a:rPr>
              <a:t>.</a:t>
            </a:r>
            <a:endParaRPr b="0" sz="1900">
              <a:solidFill>
                <a:srgbClr val="434343"/>
              </a:solidFill>
              <a:latin typeface="Times New Roman"/>
              <a:ea typeface="Times New Roman"/>
              <a:cs typeface="Times New Roman"/>
              <a:sym typeface="Times New Roman"/>
            </a:endParaRPr>
          </a:p>
          <a:p>
            <a:pPr indent="-349250" lvl="0" marL="457200" rtl="0" algn="l">
              <a:spcBef>
                <a:spcPts val="0"/>
              </a:spcBef>
              <a:spcAft>
                <a:spcPts val="0"/>
              </a:spcAft>
              <a:buClr>
                <a:srgbClr val="434343"/>
              </a:buClr>
              <a:buSzPts val="1900"/>
              <a:buFont typeface="Times New Roman"/>
              <a:buChar char="❖"/>
            </a:pPr>
            <a:r>
              <a:rPr b="0" lang="en" sz="1900">
                <a:solidFill>
                  <a:srgbClr val="434343"/>
                </a:solidFill>
                <a:latin typeface="Times New Roman"/>
                <a:ea typeface="Times New Roman"/>
                <a:cs typeface="Times New Roman"/>
                <a:sym typeface="Times New Roman"/>
              </a:rPr>
              <a:t>Besides, interpretability methods were used. It’s </a:t>
            </a:r>
            <a:r>
              <a:rPr b="0" lang="en" sz="1900">
                <a:solidFill>
                  <a:srgbClr val="434343"/>
                </a:solidFill>
                <a:latin typeface="Times New Roman"/>
                <a:ea typeface="Times New Roman"/>
                <a:cs typeface="Times New Roman"/>
                <a:sym typeface="Times New Roman"/>
              </a:rPr>
              <a:t>primary</a:t>
            </a:r>
            <a:r>
              <a:rPr b="0" lang="en" sz="1900">
                <a:solidFill>
                  <a:srgbClr val="434343"/>
                </a:solidFill>
                <a:latin typeface="Times New Roman"/>
                <a:ea typeface="Times New Roman"/>
                <a:cs typeface="Times New Roman"/>
                <a:sym typeface="Times New Roman"/>
              </a:rPr>
              <a:t> aim is to make decision-making process of complex models more interpretable to humans. </a:t>
            </a:r>
            <a:endParaRPr b="0" sz="1900">
              <a:solidFill>
                <a:srgbClr val="434343"/>
              </a:solidFill>
              <a:latin typeface="Times New Roman"/>
              <a:ea typeface="Times New Roman"/>
              <a:cs typeface="Times New Roman"/>
              <a:sym typeface="Times New Roman"/>
            </a:endParaRPr>
          </a:p>
          <a:p>
            <a:pPr indent="-349250" lvl="0" marL="457200" rtl="0" algn="l">
              <a:spcBef>
                <a:spcPts val="0"/>
              </a:spcBef>
              <a:spcAft>
                <a:spcPts val="0"/>
              </a:spcAft>
              <a:buClr>
                <a:srgbClr val="434343"/>
              </a:buClr>
              <a:buSzPts val="1900"/>
              <a:buFont typeface="Times New Roman"/>
              <a:buChar char="❖"/>
            </a:pPr>
            <a:r>
              <a:rPr b="0" lang="en" sz="1900">
                <a:solidFill>
                  <a:srgbClr val="434343"/>
                </a:solidFill>
                <a:latin typeface="Times New Roman"/>
                <a:ea typeface="Times New Roman"/>
                <a:cs typeface="Times New Roman"/>
                <a:sym typeface="Times New Roman"/>
              </a:rPr>
              <a:t> An experimental setup analyzed remote sensing </a:t>
            </a:r>
            <a:r>
              <a:rPr b="0" lang="en" sz="1900">
                <a:solidFill>
                  <a:srgbClr val="434343"/>
                </a:solidFill>
                <a:latin typeface="Times New Roman"/>
                <a:ea typeface="Times New Roman"/>
                <a:cs typeface="Times New Roman"/>
                <a:sym typeface="Times New Roman"/>
              </a:rPr>
              <a:t>variables</a:t>
            </a:r>
            <a:r>
              <a:rPr b="0" lang="en" sz="1900">
                <a:solidFill>
                  <a:srgbClr val="434343"/>
                </a:solidFill>
                <a:latin typeface="Times New Roman"/>
                <a:ea typeface="Times New Roman"/>
                <a:cs typeface="Times New Roman"/>
                <a:sym typeface="Times New Roman"/>
              </a:rPr>
              <a:t> to determine the best-performing configuration of the models. </a:t>
            </a:r>
            <a:endParaRPr b="0" sz="19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b="0"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900">
                <a:solidFill>
                  <a:srgbClr val="434343"/>
                </a:solidFill>
                <a:latin typeface="Times New Roman"/>
                <a:ea typeface="Times New Roman"/>
                <a:cs typeface="Times New Roman"/>
                <a:sym typeface="Times New Roman"/>
              </a:rPr>
              <a:t>	</a:t>
            </a:r>
            <a:endParaRPr b="0" sz="2000">
              <a:solidFill>
                <a:srgbClr val="434343"/>
              </a:solidFill>
              <a:latin typeface="Times New Roman"/>
              <a:ea typeface="Times New Roman"/>
              <a:cs typeface="Times New Roman"/>
              <a:sym typeface="Times New Roman"/>
            </a:endParaRPr>
          </a:p>
          <a:p>
            <a:pPr indent="0" lvl="0" marL="457200" rtl="0" algn="l">
              <a:spcBef>
                <a:spcPts val="0"/>
              </a:spcBef>
              <a:spcAft>
                <a:spcPts val="0"/>
              </a:spcAft>
              <a:buNone/>
            </a:pPr>
            <a:r>
              <a:t/>
            </a:r>
            <a:endParaRPr b="0" sz="2000">
              <a:solidFill>
                <a:srgbClr val="434343"/>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b="0" sz="2000">
              <a:solidFill>
                <a:srgbClr val="434343"/>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4"/>
          <p:cNvSpPr txBox="1"/>
          <p:nvPr>
            <p:ph type="title"/>
          </p:nvPr>
        </p:nvSpPr>
        <p:spPr>
          <a:xfrm>
            <a:off x="0" y="117775"/>
            <a:ext cx="9144000" cy="4853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solidFill>
                  <a:srgbClr val="434343"/>
                </a:solidFill>
                <a:latin typeface="Times New Roman"/>
                <a:ea typeface="Times New Roman"/>
                <a:cs typeface="Times New Roman"/>
                <a:sym typeface="Times New Roman"/>
              </a:rPr>
              <a:t>4</a:t>
            </a:r>
            <a:r>
              <a:rPr lang="en" sz="2000">
                <a:solidFill>
                  <a:srgbClr val="434343"/>
                </a:solidFill>
                <a:latin typeface="Times New Roman"/>
                <a:ea typeface="Times New Roman"/>
                <a:cs typeface="Times New Roman"/>
                <a:sym typeface="Times New Roman"/>
              </a:rPr>
              <a:t>. </a:t>
            </a:r>
            <a:r>
              <a:rPr lang="en" sz="2000">
                <a:solidFill>
                  <a:srgbClr val="434343"/>
                </a:solidFill>
                <a:latin typeface="Times New Roman"/>
                <a:ea typeface="Times New Roman"/>
                <a:cs typeface="Times New Roman"/>
                <a:sym typeface="Times New Roman"/>
              </a:rPr>
              <a:t>Crop Prediction Based on Characteristics of the Agricultural Environment Using Various Feature Selection Techniques and Classifiers</a:t>
            </a:r>
            <a:endParaRPr sz="20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500">
                <a:solidFill>
                  <a:srgbClr val="434343"/>
                </a:solidFill>
                <a:latin typeface="Times New Roman"/>
                <a:ea typeface="Times New Roman"/>
                <a:cs typeface="Times New Roman"/>
                <a:sym typeface="Times New Roman"/>
              </a:rPr>
              <a:t>______________________________________________________________________________________________</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i="1" lang="en" sz="1500">
                <a:solidFill>
                  <a:srgbClr val="434343"/>
                </a:solidFill>
                <a:latin typeface="Times New Roman"/>
                <a:ea typeface="Times New Roman"/>
                <a:cs typeface="Times New Roman"/>
                <a:sym typeface="Times New Roman"/>
              </a:rPr>
              <a:t>Authors:</a:t>
            </a:r>
            <a:r>
              <a:rPr b="0" i="1" lang="en" sz="1500">
                <a:solidFill>
                  <a:srgbClr val="434343"/>
                </a:solidFill>
                <a:latin typeface="Times New Roman"/>
                <a:ea typeface="Times New Roman"/>
                <a:cs typeface="Times New Roman"/>
                <a:sym typeface="Times New Roman"/>
              </a:rPr>
              <a:t> </a:t>
            </a:r>
            <a:r>
              <a:rPr b="0" i="1" lang="en" sz="1500">
                <a:solidFill>
                  <a:srgbClr val="434343"/>
                </a:solidFill>
                <a:latin typeface="Times New Roman"/>
                <a:ea typeface="Times New Roman"/>
                <a:cs typeface="Times New Roman"/>
                <a:sym typeface="Times New Roman"/>
              </a:rPr>
              <a:t>S. P. RAJA, BARBARA SAWICKA, ZORAN STAMENKOVIC, (Senior Member, IEEE), </a:t>
            </a:r>
            <a:endParaRPr b="0" i="1"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b="0" i="1" lang="en" sz="1500">
                <a:solidFill>
                  <a:srgbClr val="434343"/>
                </a:solidFill>
                <a:latin typeface="Times New Roman"/>
                <a:ea typeface="Times New Roman"/>
                <a:cs typeface="Times New Roman"/>
                <a:sym typeface="Times New Roman"/>
              </a:rPr>
              <a:t>G. MARIAMMAL</a:t>
            </a:r>
            <a:endParaRPr b="0" i="1"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b="0" sz="1500">
              <a:solidFill>
                <a:srgbClr val="434343"/>
              </a:solidFill>
              <a:latin typeface="Times New Roman"/>
              <a:ea typeface="Times New Roman"/>
              <a:cs typeface="Times New Roman"/>
              <a:sym typeface="Times New Roman"/>
            </a:endParaRPr>
          </a:p>
          <a:p>
            <a:pPr indent="0" lvl="0" marL="0" rtl="0" algn="just">
              <a:spcBef>
                <a:spcPts val="0"/>
              </a:spcBef>
              <a:spcAft>
                <a:spcPts val="0"/>
              </a:spcAft>
              <a:buNone/>
            </a:pPr>
            <a:r>
              <a:rPr b="0" lang="en" sz="1500">
                <a:solidFill>
                  <a:srgbClr val="434343"/>
                </a:solidFill>
                <a:latin typeface="Times New Roman"/>
                <a:ea typeface="Times New Roman"/>
                <a:cs typeface="Times New Roman"/>
                <a:sym typeface="Times New Roman"/>
              </a:rPr>
              <a:t>	</a:t>
            </a:r>
            <a:r>
              <a:rPr lang="en" sz="1900">
                <a:solidFill>
                  <a:srgbClr val="434343"/>
                </a:solidFill>
                <a:latin typeface="Times New Roman"/>
                <a:ea typeface="Times New Roman"/>
                <a:cs typeface="Times New Roman"/>
                <a:sym typeface="Times New Roman"/>
              </a:rPr>
              <a:t>Feature Selection Techniques involved:</a:t>
            </a:r>
            <a:endParaRPr sz="1900">
              <a:solidFill>
                <a:srgbClr val="434343"/>
              </a:solidFill>
              <a:latin typeface="Times New Roman"/>
              <a:ea typeface="Times New Roman"/>
              <a:cs typeface="Times New Roman"/>
              <a:sym typeface="Times New Roman"/>
            </a:endParaRPr>
          </a:p>
          <a:p>
            <a:pPr indent="-349250" lvl="0" marL="457200" rtl="0" algn="just">
              <a:spcBef>
                <a:spcPts val="0"/>
              </a:spcBef>
              <a:spcAft>
                <a:spcPts val="0"/>
              </a:spcAft>
              <a:buClr>
                <a:srgbClr val="434343"/>
              </a:buClr>
              <a:buSzPts val="1900"/>
              <a:buFont typeface="Times New Roman"/>
              <a:buChar char="❖"/>
            </a:pPr>
            <a:r>
              <a:rPr lang="en" sz="1900">
                <a:solidFill>
                  <a:srgbClr val="434343"/>
                </a:solidFill>
                <a:latin typeface="Times New Roman"/>
                <a:ea typeface="Times New Roman"/>
                <a:cs typeface="Times New Roman"/>
                <a:sym typeface="Times New Roman"/>
              </a:rPr>
              <a:t>Boruta: </a:t>
            </a:r>
            <a:r>
              <a:rPr b="0" lang="en" sz="1900">
                <a:solidFill>
                  <a:srgbClr val="434343"/>
                </a:solidFill>
                <a:latin typeface="Times New Roman"/>
                <a:ea typeface="Times New Roman"/>
                <a:cs typeface="Times New Roman"/>
                <a:sym typeface="Times New Roman"/>
              </a:rPr>
              <a:t>Boruta is a Random Forest Classification algorithm used to identify the most relevant and informative features in a dataset for a particular predictive task.</a:t>
            </a:r>
            <a:endParaRPr b="0" sz="1900">
              <a:solidFill>
                <a:srgbClr val="434343"/>
              </a:solidFill>
              <a:latin typeface="Times New Roman"/>
              <a:ea typeface="Times New Roman"/>
              <a:cs typeface="Times New Roman"/>
              <a:sym typeface="Times New Roman"/>
            </a:endParaRPr>
          </a:p>
          <a:p>
            <a:pPr indent="-349250" lvl="0" marL="457200" rtl="0" algn="just">
              <a:spcBef>
                <a:spcPts val="0"/>
              </a:spcBef>
              <a:spcAft>
                <a:spcPts val="0"/>
              </a:spcAft>
              <a:buClr>
                <a:srgbClr val="434343"/>
              </a:buClr>
              <a:buSzPts val="1900"/>
              <a:buFont typeface="Times New Roman"/>
              <a:buChar char="❖"/>
            </a:pPr>
            <a:r>
              <a:rPr lang="en" sz="1900">
                <a:solidFill>
                  <a:srgbClr val="434343"/>
                </a:solidFill>
                <a:latin typeface="Times New Roman"/>
                <a:ea typeface="Times New Roman"/>
                <a:cs typeface="Times New Roman"/>
                <a:sym typeface="Times New Roman"/>
              </a:rPr>
              <a:t>RFE:</a:t>
            </a:r>
            <a:r>
              <a:rPr b="0" lang="en" sz="1900">
                <a:solidFill>
                  <a:srgbClr val="434343"/>
                </a:solidFill>
                <a:latin typeface="Times New Roman"/>
                <a:ea typeface="Times New Roman"/>
                <a:cs typeface="Times New Roman"/>
                <a:sym typeface="Times New Roman"/>
              </a:rPr>
              <a:t> Recursive Feature Elimination comes under the classification of Wrapper feature selection techniques to discover the dataset’s salient features.</a:t>
            </a:r>
            <a:endParaRPr b="0" sz="1900">
              <a:solidFill>
                <a:srgbClr val="434343"/>
              </a:solidFill>
              <a:latin typeface="Times New Roman"/>
              <a:ea typeface="Times New Roman"/>
              <a:cs typeface="Times New Roman"/>
              <a:sym typeface="Times New Roman"/>
            </a:endParaRPr>
          </a:p>
          <a:p>
            <a:pPr indent="-349250" lvl="0" marL="457200" rtl="0" algn="just">
              <a:spcBef>
                <a:spcPts val="0"/>
              </a:spcBef>
              <a:spcAft>
                <a:spcPts val="0"/>
              </a:spcAft>
              <a:buClr>
                <a:srgbClr val="434343"/>
              </a:buClr>
              <a:buSzPts val="1900"/>
              <a:buFont typeface="Times New Roman"/>
              <a:buChar char="❖"/>
            </a:pPr>
            <a:r>
              <a:rPr lang="en" sz="1900">
                <a:solidFill>
                  <a:srgbClr val="434343"/>
                </a:solidFill>
                <a:latin typeface="Times New Roman"/>
                <a:ea typeface="Times New Roman"/>
                <a:cs typeface="Times New Roman"/>
                <a:sym typeface="Times New Roman"/>
              </a:rPr>
              <a:t>MRFE: </a:t>
            </a:r>
            <a:r>
              <a:rPr b="0" lang="en" sz="1900">
                <a:solidFill>
                  <a:srgbClr val="434343"/>
                </a:solidFill>
                <a:latin typeface="Times New Roman"/>
                <a:ea typeface="Times New Roman"/>
                <a:cs typeface="Times New Roman"/>
                <a:sym typeface="Times New Roman"/>
              </a:rPr>
              <a:t>Modified Recursive Feature Elimination removes non-salient features from the dataset. </a:t>
            </a:r>
            <a:endParaRPr b="0" sz="1900">
              <a:solidFill>
                <a:srgbClr val="434343"/>
              </a:solidFill>
              <a:latin typeface="Times New Roman"/>
              <a:ea typeface="Times New Roman"/>
              <a:cs typeface="Times New Roman"/>
              <a:sym typeface="Times New Roman"/>
            </a:endParaRPr>
          </a:p>
          <a:p>
            <a:pPr indent="0" lvl="0" marL="0" rtl="0" algn="just">
              <a:spcBef>
                <a:spcPts val="0"/>
              </a:spcBef>
              <a:spcAft>
                <a:spcPts val="0"/>
              </a:spcAft>
              <a:buNone/>
            </a:pPr>
            <a:r>
              <a:rPr lang="en" sz="1900">
                <a:solidFill>
                  <a:srgbClr val="434343"/>
                </a:solidFill>
                <a:latin typeface="Times New Roman"/>
                <a:ea typeface="Times New Roman"/>
                <a:cs typeface="Times New Roman"/>
                <a:sym typeface="Times New Roman"/>
              </a:rPr>
              <a:t>	</a:t>
            </a:r>
            <a:endParaRPr b="0" sz="2000">
              <a:solidFill>
                <a:srgbClr val="434343"/>
              </a:solidFill>
              <a:latin typeface="Times New Roman"/>
              <a:ea typeface="Times New Roman"/>
              <a:cs typeface="Times New Roman"/>
              <a:sym typeface="Times New Roman"/>
            </a:endParaRPr>
          </a:p>
          <a:p>
            <a:pPr indent="0" lvl="0" marL="457200" rtl="0" algn="l">
              <a:spcBef>
                <a:spcPts val="0"/>
              </a:spcBef>
              <a:spcAft>
                <a:spcPts val="0"/>
              </a:spcAft>
              <a:buNone/>
            </a:pPr>
            <a:r>
              <a:t/>
            </a:r>
            <a:endParaRPr b="0" sz="2000">
              <a:solidFill>
                <a:srgbClr val="434343"/>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b="0" sz="2000">
              <a:solidFill>
                <a:srgbClr val="434343"/>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5"/>
          <p:cNvSpPr txBox="1"/>
          <p:nvPr/>
        </p:nvSpPr>
        <p:spPr>
          <a:xfrm>
            <a:off x="476250" y="874175"/>
            <a:ext cx="6703200" cy="30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Times New Roman"/>
                <a:ea typeface="Times New Roman"/>
                <a:cs typeface="Times New Roman"/>
                <a:sym typeface="Times New Roman"/>
              </a:rPr>
              <a:t>Classification Techniques used:</a:t>
            </a:r>
            <a:endParaRPr b="1"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en" sz="1900">
                <a:latin typeface="Times New Roman"/>
                <a:ea typeface="Times New Roman"/>
                <a:cs typeface="Times New Roman"/>
                <a:sym typeface="Times New Roman"/>
              </a:rPr>
              <a:t>Naive Bayes</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en" sz="1900">
                <a:latin typeface="Times New Roman"/>
                <a:ea typeface="Times New Roman"/>
                <a:cs typeface="Times New Roman"/>
                <a:sym typeface="Times New Roman"/>
              </a:rPr>
              <a:t>Decision Trees</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en" sz="1900">
                <a:latin typeface="Times New Roman"/>
                <a:ea typeface="Times New Roman"/>
                <a:cs typeface="Times New Roman"/>
                <a:sym typeface="Times New Roman"/>
              </a:rPr>
              <a:t>Support Vector Machines (SVM)</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en" sz="1900">
                <a:latin typeface="Times New Roman"/>
                <a:ea typeface="Times New Roman"/>
                <a:cs typeface="Times New Roman"/>
                <a:sym typeface="Times New Roman"/>
              </a:rPr>
              <a:t>K-Nearest Neighbours (KNN)</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en" sz="1900">
                <a:latin typeface="Times New Roman"/>
                <a:ea typeface="Times New Roman"/>
                <a:cs typeface="Times New Roman"/>
                <a:sym typeface="Times New Roman"/>
              </a:rPr>
              <a:t>Bagging (Bootstrap Aggregation)</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en" sz="1900">
                <a:latin typeface="Times New Roman"/>
                <a:ea typeface="Times New Roman"/>
                <a:cs typeface="Times New Roman"/>
                <a:sym typeface="Times New Roman"/>
              </a:rPr>
              <a:t>Random Forest</a:t>
            </a:r>
            <a:endParaRPr sz="19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6"/>
          <p:cNvSpPr txBox="1"/>
          <p:nvPr>
            <p:ph type="title"/>
          </p:nvPr>
        </p:nvSpPr>
        <p:spPr>
          <a:xfrm>
            <a:off x="0" y="117775"/>
            <a:ext cx="9144000" cy="4853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solidFill>
                  <a:srgbClr val="434343"/>
                </a:solidFill>
                <a:latin typeface="Times New Roman"/>
                <a:ea typeface="Times New Roman"/>
                <a:cs typeface="Times New Roman"/>
                <a:sym typeface="Times New Roman"/>
              </a:rPr>
              <a:t>5</a:t>
            </a:r>
            <a:r>
              <a:rPr lang="en" sz="2000">
                <a:solidFill>
                  <a:srgbClr val="434343"/>
                </a:solidFill>
                <a:latin typeface="Times New Roman"/>
                <a:ea typeface="Times New Roman"/>
                <a:cs typeface="Times New Roman"/>
                <a:sym typeface="Times New Roman"/>
              </a:rPr>
              <a:t>. </a:t>
            </a:r>
            <a:r>
              <a:rPr lang="en" sz="2000">
                <a:solidFill>
                  <a:srgbClr val="434343"/>
                </a:solidFill>
                <a:latin typeface="Times New Roman"/>
                <a:ea typeface="Times New Roman"/>
                <a:cs typeface="Times New Roman"/>
                <a:sym typeface="Times New Roman"/>
              </a:rPr>
              <a:t>Predicting Agriculture Yields Based on Machine Learning using Regression and</a:t>
            </a:r>
            <a:endParaRPr sz="2000">
              <a:solidFill>
                <a:srgbClr val="434343"/>
              </a:solidFill>
              <a:latin typeface="Times New Roman"/>
              <a:ea typeface="Times New Roman"/>
              <a:cs typeface="Times New Roman"/>
              <a:sym typeface="Times New Roman"/>
            </a:endParaRPr>
          </a:p>
          <a:p>
            <a:pPr indent="0" lvl="0" marL="0" rtl="0" algn="just">
              <a:spcBef>
                <a:spcPts val="0"/>
              </a:spcBef>
              <a:spcAft>
                <a:spcPts val="0"/>
              </a:spcAft>
              <a:buNone/>
            </a:pPr>
            <a:r>
              <a:rPr lang="en" sz="2000">
                <a:solidFill>
                  <a:srgbClr val="434343"/>
                </a:solidFill>
                <a:latin typeface="Times New Roman"/>
                <a:ea typeface="Times New Roman"/>
                <a:cs typeface="Times New Roman"/>
                <a:sym typeface="Times New Roman"/>
              </a:rPr>
              <a:t>Deep Learning</a:t>
            </a:r>
            <a:endParaRPr sz="20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500">
                <a:solidFill>
                  <a:srgbClr val="434343"/>
                </a:solidFill>
                <a:latin typeface="Times New Roman"/>
                <a:ea typeface="Times New Roman"/>
                <a:cs typeface="Times New Roman"/>
                <a:sym typeface="Times New Roman"/>
              </a:rPr>
              <a:t>______________________________________________________________________________________________</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i="1" lang="en" sz="1500">
                <a:solidFill>
                  <a:srgbClr val="434343"/>
                </a:solidFill>
                <a:latin typeface="Times New Roman"/>
                <a:ea typeface="Times New Roman"/>
                <a:cs typeface="Times New Roman"/>
                <a:sym typeface="Times New Roman"/>
              </a:rPr>
              <a:t>Authors: </a:t>
            </a:r>
            <a:r>
              <a:rPr b="0" i="1" lang="en" sz="1500">
                <a:solidFill>
                  <a:srgbClr val="434343"/>
                </a:solidFill>
                <a:latin typeface="Times New Roman"/>
                <a:ea typeface="Times New Roman"/>
                <a:cs typeface="Times New Roman"/>
                <a:sym typeface="Times New Roman"/>
              </a:rPr>
              <a:t>PRIYANKA SHARMA, PANKAJ DADHEECH(Member, IEEE), NAGENDER ANEJA, SANDHYA ANEJA (Member, IEEE)</a:t>
            </a:r>
            <a:endParaRPr b="0" i="1"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b="0" sz="1500">
              <a:solidFill>
                <a:srgbClr val="434343"/>
              </a:solidFill>
              <a:latin typeface="Times New Roman"/>
              <a:ea typeface="Times New Roman"/>
              <a:cs typeface="Times New Roman"/>
              <a:sym typeface="Times New Roman"/>
            </a:endParaRPr>
          </a:p>
          <a:p>
            <a:pPr indent="0" lvl="0" marL="0" rtl="0" algn="just">
              <a:spcBef>
                <a:spcPts val="0"/>
              </a:spcBef>
              <a:spcAft>
                <a:spcPts val="0"/>
              </a:spcAft>
              <a:buNone/>
            </a:pPr>
            <a:r>
              <a:rPr b="0" lang="en" sz="1500">
                <a:solidFill>
                  <a:srgbClr val="434343"/>
                </a:solidFill>
                <a:latin typeface="Times New Roman"/>
                <a:ea typeface="Times New Roman"/>
                <a:cs typeface="Times New Roman"/>
                <a:sym typeface="Times New Roman"/>
              </a:rPr>
              <a:t>	</a:t>
            </a:r>
            <a:r>
              <a:rPr lang="en" sz="1900">
                <a:solidFill>
                  <a:srgbClr val="434343"/>
                </a:solidFill>
                <a:latin typeface="Times New Roman"/>
                <a:ea typeface="Times New Roman"/>
                <a:cs typeface="Times New Roman"/>
                <a:sym typeface="Times New Roman"/>
              </a:rPr>
              <a:t>Methods Implemented</a:t>
            </a:r>
            <a:r>
              <a:rPr lang="en" sz="1900">
                <a:solidFill>
                  <a:srgbClr val="434343"/>
                </a:solidFill>
                <a:latin typeface="Times New Roman"/>
                <a:ea typeface="Times New Roman"/>
                <a:cs typeface="Times New Roman"/>
                <a:sym typeface="Times New Roman"/>
              </a:rPr>
              <a:t>:</a:t>
            </a:r>
            <a:endParaRPr sz="1900">
              <a:solidFill>
                <a:srgbClr val="434343"/>
              </a:solidFill>
              <a:latin typeface="Times New Roman"/>
              <a:ea typeface="Times New Roman"/>
              <a:cs typeface="Times New Roman"/>
              <a:sym typeface="Times New Roman"/>
            </a:endParaRPr>
          </a:p>
          <a:p>
            <a:pPr indent="-349250" lvl="0" marL="457200" rtl="0" algn="just">
              <a:spcBef>
                <a:spcPts val="0"/>
              </a:spcBef>
              <a:spcAft>
                <a:spcPts val="0"/>
              </a:spcAft>
              <a:buClr>
                <a:srgbClr val="434343"/>
              </a:buClr>
              <a:buSzPts val="1900"/>
              <a:buFont typeface="Times New Roman"/>
              <a:buChar char="❖"/>
            </a:pPr>
            <a:r>
              <a:rPr b="0" lang="en" sz="1900">
                <a:solidFill>
                  <a:srgbClr val="434343"/>
                </a:solidFill>
                <a:latin typeface="Times New Roman"/>
                <a:ea typeface="Times New Roman"/>
                <a:cs typeface="Times New Roman"/>
                <a:sym typeface="Times New Roman"/>
              </a:rPr>
              <a:t>K Fold Cross Validation</a:t>
            </a:r>
            <a:endParaRPr b="0" sz="1900">
              <a:solidFill>
                <a:srgbClr val="434343"/>
              </a:solidFill>
              <a:latin typeface="Times New Roman"/>
              <a:ea typeface="Times New Roman"/>
              <a:cs typeface="Times New Roman"/>
              <a:sym typeface="Times New Roman"/>
            </a:endParaRPr>
          </a:p>
          <a:p>
            <a:pPr indent="-349250" lvl="0" marL="457200" rtl="0" algn="just">
              <a:spcBef>
                <a:spcPts val="0"/>
              </a:spcBef>
              <a:spcAft>
                <a:spcPts val="0"/>
              </a:spcAft>
              <a:buClr>
                <a:srgbClr val="434343"/>
              </a:buClr>
              <a:buSzPts val="1900"/>
              <a:buFont typeface="Times New Roman"/>
              <a:buChar char="❖"/>
            </a:pPr>
            <a:r>
              <a:rPr b="0" lang="en" sz="1900">
                <a:solidFill>
                  <a:srgbClr val="434343"/>
                </a:solidFill>
                <a:latin typeface="Times New Roman"/>
                <a:ea typeface="Times New Roman"/>
                <a:cs typeface="Times New Roman"/>
                <a:sym typeface="Times New Roman"/>
              </a:rPr>
              <a:t>Decision Tree</a:t>
            </a:r>
            <a:endParaRPr b="0" sz="1900">
              <a:solidFill>
                <a:srgbClr val="434343"/>
              </a:solidFill>
              <a:latin typeface="Times New Roman"/>
              <a:ea typeface="Times New Roman"/>
              <a:cs typeface="Times New Roman"/>
              <a:sym typeface="Times New Roman"/>
            </a:endParaRPr>
          </a:p>
          <a:p>
            <a:pPr indent="-349250" lvl="0" marL="457200" rtl="0" algn="just">
              <a:spcBef>
                <a:spcPts val="0"/>
              </a:spcBef>
              <a:spcAft>
                <a:spcPts val="0"/>
              </a:spcAft>
              <a:buClr>
                <a:srgbClr val="434343"/>
              </a:buClr>
              <a:buSzPts val="1900"/>
              <a:buFont typeface="Times New Roman"/>
              <a:buChar char="❖"/>
            </a:pPr>
            <a:r>
              <a:rPr b="0" lang="en" sz="1900">
                <a:solidFill>
                  <a:srgbClr val="434343"/>
                </a:solidFill>
                <a:latin typeface="Times New Roman"/>
                <a:ea typeface="Times New Roman"/>
                <a:cs typeface="Times New Roman"/>
                <a:sym typeface="Times New Roman"/>
              </a:rPr>
              <a:t>Random Forest</a:t>
            </a:r>
            <a:endParaRPr b="0" sz="1900">
              <a:solidFill>
                <a:srgbClr val="434343"/>
              </a:solidFill>
              <a:latin typeface="Times New Roman"/>
              <a:ea typeface="Times New Roman"/>
              <a:cs typeface="Times New Roman"/>
              <a:sym typeface="Times New Roman"/>
            </a:endParaRPr>
          </a:p>
          <a:p>
            <a:pPr indent="-349250" lvl="0" marL="457200" rtl="0" algn="just">
              <a:spcBef>
                <a:spcPts val="0"/>
              </a:spcBef>
              <a:spcAft>
                <a:spcPts val="0"/>
              </a:spcAft>
              <a:buClr>
                <a:srgbClr val="434343"/>
              </a:buClr>
              <a:buSzPts val="1900"/>
              <a:buFont typeface="Times New Roman"/>
              <a:buChar char="❖"/>
            </a:pPr>
            <a:r>
              <a:rPr b="0" lang="en" sz="1900">
                <a:solidFill>
                  <a:srgbClr val="434343"/>
                </a:solidFill>
                <a:latin typeface="Times New Roman"/>
                <a:ea typeface="Times New Roman"/>
                <a:cs typeface="Times New Roman"/>
                <a:sym typeface="Times New Roman"/>
              </a:rPr>
              <a:t>XGBoost</a:t>
            </a:r>
            <a:endParaRPr b="0" sz="1900">
              <a:solidFill>
                <a:srgbClr val="434343"/>
              </a:solidFill>
              <a:latin typeface="Times New Roman"/>
              <a:ea typeface="Times New Roman"/>
              <a:cs typeface="Times New Roman"/>
              <a:sym typeface="Times New Roman"/>
            </a:endParaRPr>
          </a:p>
          <a:p>
            <a:pPr indent="-349250" lvl="0" marL="457200" rtl="0" algn="just">
              <a:spcBef>
                <a:spcPts val="0"/>
              </a:spcBef>
              <a:spcAft>
                <a:spcPts val="0"/>
              </a:spcAft>
              <a:buClr>
                <a:srgbClr val="434343"/>
              </a:buClr>
              <a:buSzPts val="1900"/>
              <a:buFont typeface="Times New Roman"/>
              <a:buChar char="❖"/>
            </a:pPr>
            <a:r>
              <a:rPr b="0" lang="en" sz="1900">
                <a:solidFill>
                  <a:srgbClr val="434343"/>
                </a:solidFill>
                <a:latin typeface="Times New Roman"/>
                <a:ea typeface="Times New Roman"/>
                <a:cs typeface="Times New Roman"/>
                <a:sym typeface="Times New Roman"/>
              </a:rPr>
              <a:t>Convolutional Neural Networks</a:t>
            </a:r>
            <a:endParaRPr b="0" sz="1900">
              <a:solidFill>
                <a:srgbClr val="434343"/>
              </a:solidFill>
              <a:latin typeface="Times New Roman"/>
              <a:ea typeface="Times New Roman"/>
              <a:cs typeface="Times New Roman"/>
              <a:sym typeface="Times New Roman"/>
            </a:endParaRPr>
          </a:p>
          <a:p>
            <a:pPr indent="-349250" lvl="0" marL="457200" rtl="0" algn="just">
              <a:spcBef>
                <a:spcPts val="0"/>
              </a:spcBef>
              <a:spcAft>
                <a:spcPts val="0"/>
              </a:spcAft>
              <a:buClr>
                <a:srgbClr val="434343"/>
              </a:buClr>
              <a:buSzPts val="1900"/>
              <a:buFont typeface="Times New Roman"/>
              <a:buChar char="❖"/>
            </a:pPr>
            <a:r>
              <a:rPr b="0" lang="en" sz="1900">
                <a:solidFill>
                  <a:srgbClr val="434343"/>
                </a:solidFill>
                <a:latin typeface="Times New Roman"/>
                <a:ea typeface="Times New Roman"/>
                <a:cs typeface="Times New Roman"/>
                <a:sym typeface="Times New Roman"/>
              </a:rPr>
              <a:t>Long Short Term Network (LSTM)</a:t>
            </a:r>
            <a:endParaRPr b="0" sz="1900">
              <a:solidFill>
                <a:srgbClr val="434343"/>
              </a:solidFill>
              <a:latin typeface="Times New Roman"/>
              <a:ea typeface="Times New Roman"/>
              <a:cs typeface="Times New Roman"/>
              <a:sym typeface="Times New Roman"/>
            </a:endParaRPr>
          </a:p>
          <a:p>
            <a:pPr indent="0" lvl="0" marL="0" rtl="0" algn="just">
              <a:spcBef>
                <a:spcPts val="0"/>
              </a:spcBef>
              <a:spcAft>
                <a:spcPts val="0"/>
              </a:spcAft>
              <a:buNone/>
            </a:pPr>
            <a:r>
              <a:t/>
            </a:r>
            <a:endParaRPr b="0" sz="1900">
              <a:solidFill>
                <a:srgbClr val="434343"/>
              </a:solidFill>
              <a:latin typeface="Times New Roman"/>
              <a:ea typeface="Times New Roman"/>
              <a:cs typeface="Times New Roman"/>
              <a:sym typeface="Times New Roman"/>
            </a:endParaRPr>
          </a:p>
          <a:p>
            <a:pPr indent="0" lvl="0" marL="0" rtl="0" algn="just">
              <a:spcBef>
                <a:spcPts val="0"/>
              </a:spcBef>
              <a:spcAft>
                <a:spcPts val="0"/>
              </a:spcAft>
              <a:buNone/>
            </a:pPr>
            <a:r>
              <a:rPr lang="en" sz="1900">
                <a:solidFill>
                  <a:srgbClr val="434343"/>
                </a:solidFill>
                <a:latin typeface="Times New Roman"/>
                <a:ea typeface="Times New Roman"/>
                <a:cs typeface="Times New Roman"/>
                <a:sym typeface="Times New Roman"/>
              </a:rPr>
              <a:t>	Data Set Segregation:</a:t>
            </a:r>
            <a:endParaRPr sz="1900">
              <a:solidFill>
                <a:srgbClr val="434343"/>
              </a:solidFill>
              <a:latin typeface="Times New Roman"/>
              <a:ea typeface="Times New Roman"/>
              <a:cs typeface="Times New Roman"/>
              <a:sym typeface="Times New Roman"/>
            </a:endParaRPr>
          </a:p>
          <a:p>
            <a:pPr indent="0" lvl="0" marL="0" rtl="0" algn="just">
              <a:spcBef>
                <a:spcPts val="0"/>
              </a:spcBef>
              <a:spcAft>
                <a:spcPts val="0"/>
              </a:spcAft>
              <a:buNone/>
            </a:pPr>
            <a:r>
              <a:rPr lang="en" sz="1900">
                <a:solidFill>
                  <a:srgbClr val="434343"/>
                </a:solidFill>
                <a:latin typeface="Times New Roman"/>
                <a:ea typeface="Times New Roman"/>
                <a:cs typeface="Times New Roman"/>
                <a:sym typeface="Times New Roman"/>
              </a:rPr>
              <a:t>        70%         </a:t>
            </a:r>
            <a:r>
              <a:rPr b="0" lang="en" sz="1900">
                <a:solidFill>
                  <a:srgbClr val="434343"/>
                </a:solidFill>
                <a:latin typeface="Times New Roman"/>
                <a:ea typeface="Times New Roman"/>
                <a:cs typeface="Times New Roman"/>
                <a:sym typeface="Times New Roman"/>
              </a:rPr>
              <a:t>training data (K fold cross validation)</a:t>
            </a:r>
            <a:endParaRPr b="0" sz="1900">
              <a:solidFill>
                <a:srgbClr val="434343"/>
              </a:solidFill>
              <a:latin typeface="Times New Roman"/>
              <a:ea typeface="Times New Roman"/>
              <a:cs typeface="Times New Roman"/>
              <a:sym typeface="Times New Roman"/>
            </a:endParaRPr>
          </a:p>
          <a:p>
            <a:pPr indent="0" lvl="0" marL="0" rtl="0" algn="just">
              <a:spcBef>
                <a:spcPts val="0"/>
              </a:spcBef>
              <a:spcAft>
                <a:spcPts val="0"/>
              </a:spcAft>
              <a:buNone/>
            </a:pPr>
            <a:r>
              <a:rPr lang="en" sz="1900">
                <a:solidFill>
                  <a:srgbClr val="434343"/>
                </a:solidFill>
                <a:latin typeface="Times New Roman"/>
                <a:ea typeface="Times New Roman"/>
                <a:cs typeface="Times New Roman"/>
                <a:sym typeface="Times New Roman"/>
              </a:rPr>
              <a:t>	</a:t>
            </a:r>
            <a:r>
              <a:rPr b="0" lang="en" sz="1900">
                <a:solidFill>
                  <a:srgbClr val="434343"/>
                </a:solidFill>
                <a:latin typeface="Times New Roman"/>
                <a:ea typeface="Times New Roman"/>
                <a:cs typeface="Times New Roman"/>
                <a:sym typeface="Times New Roman"/>
              </a:rPr>
              <a:t> </a:t>
            </a:r>
            <a:r>
              <a:rPr lang="en" sz="1900">
                <a:solidFill>
                  <a:srgbClr val="434343"/>
                </a:solidFill>
                <a:latin typeface="Times New Roman"/>
                <a:ea typeface="Times New Roman"/>
                <a:cs typeface="Times New Roman"/>
                <a:sym typeface="Times New Roman"/>
              </a:rPr>
              <a:t>30%         </a:t>
            </a:r>
            <a:r>
              <a:rPr b="0" lang="en" sz="1900">
                <a:solidFill>
                  <a:srgbClr val="434343"/>
                </a:solidFill>
                <a:latin typeface="Times New Roman"/>
                <a:ea typeface="Times New Roman"/>
                <a:cs typeface="Times New Roman"/>
                <a:sym typeface="Times New Roman"/>
              </a:rPr>
              <a:t>test data</a:t>
            </a:r>
            <a:endParaRPr b="0" sz="2000">
              <a:solidFill>
                <a:srgbClr val="434343"/>
              </a:solidFill>
              <a:latin typeface="Times New Roman"/>
              <a:ea typeface="Times New Roman"/>
              <a:cs typeface="Times New Roman"/>
              <a:sym typeface="Times New Roman"/>
            </a:endParaRPr>
          </a:p>
          <a:p>
            <a:pPr indent="0" lvl="0" marL="457200" rtl="0" algn="l">
              <a:spcBef>
                <a:spcPts val="0"/>
              </a:spcBef>
              <a:spcAft>
                <a:spcPts val="0"/>
              </a:spcAft>
              <a:buNone/>
            </a:pPr>
            <a:r>
              <a:t/>
            </a:r>
            <a:endParaRPr b="0" sz="2000">
              <a:solidFill>
                <a:srgbClr val="434343"/>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b="0" sz="2000">
              <a:solidFill>
                <a:srgbClr val="434343"/>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p:txBody>
      </p:sp>
      <p:sp>
        <p:nvSpPr>
          <p:cNvPr id="375" name="Google Shape;375;p46"/>
          <p:cNvSpPr/>
          <p:nvPr/>
        </p:nvSpPr>
        <p:spPr>
          <a:xfrm>
            <a:off x="1157325" y="4373300"/>
            <a:ext cx="368700" cy="184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 name="Google Shape;376;p46"/>
          <p:cNvSpPr/>
          <p:nvPr/>
        </p:nvSpPr>
        <p:spPr>
          <a:xfrm>
            <a:off x="1157325" y="4665200"/>
            <a:ext cx="368700" cy="184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637375" y="1100900"/>
            <a:ext cx="7717500" cy="5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Team Members</a:t>
            </a:r>
            <a:endParaRPr>
              <a:latin typeface="Times New Roman"/>
              <a:ea typeface="Times New Roman"/>
              <a:cs typeface="Times New Roman"/>
              <a:sym typeface="Times New Roman"/>
            </a:endParaRPr>
          </a:p>
        </p:txBody>
      </p:sp>
      <p:sp>
        <p:nvSpPr>
          <p:cNvPr id="197" name="Google Shape;197;p29"/>
          <p:cNvSpPr txBox="1"/>
          <p:nvPr>
            <p:ph idx="1" type="body"/>
          </p:nvPr>
        </p:nvSpPr>
        <p:spPr>
          <a:xfrm>
            <a:off x="637375" y="1981002"/>
            <a:ext cx="7717500" cy="25353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Font typeface="Times New Roman"/>
              <a:buAutoNum type="arabicPeriod"/>
            </a:pPr>
            <a:r>
              <a:rPr lang="en" sz="2200">
                <a:latin typeface="Times New Roman"/>
                <a:ea typeface="Times New Roman"/>
                <a:cs typeface="Times New Roman"/>
                <a:sym typeface="Times New Roman"/>
              </a:rPr>
              <a:t>Sophia Mary R 			(111720102150)</a:t>
            </a:r>
            <a:endParaRPr sz="2200">
              <a:latin typeface="Times New Roman"/>
              <a:ea typeface="Times New Roman"/>
              <a:cs typeface="Times New Roman"/>
              <a:sym typeface="Times New Roman"/>
            </a:endParaRPr>
          </a:p>
          <a:p>
            <a:pPr indent="-374650" lvl="0" marL="457200" rtl="0" algn="l">
              <a:spcBef>
                <a:spcPts val="0"/>
              </a:spcBef>
              <a:spcAft>
                <a:spcPts val="0"/>
              </a:spcAft>
              <a:buSzPts val="2300"/>
              <a:buFont typeface="Times New Roman"/>
              <a:buAutoNum type="arabicPeriod"/>
            </a:pPr>
            <a:r>
              <a:rPr lang="en" sz="2200">
                <a:latin typeface="Times New Roman"/>
                <a:ea typeface="Times New Roman"/>
                <a:cs typeface="Times New Roman"/>
                <a:sym typeface="Times New Roman"/>
              </a:rPr>
              <a:t>Subhasree M			(111720102153)</a:t>
            </a:r>
            <a:endParaRPr sz="2200">
              <a:latin typeface="Times New Roman"/>
              <a:ea typeface="Times New Roman"/>
              <a:cs typeface="Times New Roman"/>
              <a:sym typeface="Times New Roman"/>
            </a:endParaRPr>
          </a:p>
          <a:p>
            <a:pPr indent="-374650" lvl="0" marL="457200" rtl="0" algn="l">
              <a:spcBef>
                <a:spcPts val="0"/>
              </a:spcBef>
              <a:spcAft>
                <a:spcPts val="0"/>
              </a:spcAft>
              <a:buSzPts val="2300"/>
              <a:buFont typeface="Times New Roman"/>
              <a:buAutoNum type="arabicPeriod"/>
            </a:pPr>
            <a:r>
              <a:rPr lang="en" sz="2200">
                <a:latin typeface="Times New Roman"/>
                <a:ea typeface="Times New Roman"/>
                <a:cs typeface="Times New Roman"/>
                <a:sym typeface="Times New Roman"/>
              </a:rPr>
              <a:t>Vaishnavi Wagh 		(111720102166)</a:t>
            </a:r>
            <a:endParaRPr sz="2200">
              <a:latin typeface="Times New Roman"/>
              <a:ea typeface="Times New Roman"/>
              <a:cs typeface="Times New Roman"/>
              <a:sym typeface="Times New Roman"/>
            </a:endParaRPr>
          </a:p>
          <a:p>
            <a:pPr indent="-374650" lvl="0" marL="457200" rtl="0" algn="l">
              <a:spcBef>
                <a:spcPts val="0"/>
              </a:spcBef>
              <a:spcAft>
                <a:spcPts val="0"/>
              </a:spcAft>
              <a:buSzPts val="2300"/>
              <a:buFont typeface="Times New Roman"/>
              <a:buAutoNum type="arabicPeriod"/>
            </a:pPr>
            <a:r>
              <a:rPr lang="en" sz="2200">
                <a:latin typeface="Times New Roman"/>
                <a:ea typeface="Times New Roman"/>
                <a:cs typeface="Times New Roman"/>
                <a:sym typeface="Times New Roman"/>
              </a:rPr>
              <a:t>Shivani S P 			(111720102145)</a:t>
            </a:r>
            <a:endParaRPr sz="2200">
              <a:latin typeface="Times New Roman"/>
              <a:ea typeface="Times New Roman"/>
              <a:cs typeface="Times New Roman"/>
              <a:sym typeface="Times New Roman"/>
            </a:endParaRPr>
          </a:p>
          <a:p>
            <a:pPr indent="-374650" lvl="0" marL="457200" rtl="0" algn="l">
              <a:spcBef>
                <a:spcPts val="0"/>
              </a:spcBef>
              <a:spcAft>
                <a:spcPts val="0"/>
              </a:spcAft>
              <a:buSzPts val="2300"/>
              <a:buFont typeface="Times New Roman"/>
              <a:buAutoNum type="arabicPeriod"/>
            </a:pPr>
            <a:r>
              <a:rPr lang="en" sz="2200">
                <a:latin typeface="Times New Roman"/>
                <a:ea typeface="Times New Roman"/>
                <a:cs typeface="Times New Roman"/>
                <a:sym typeface="Times New Roman"/>
              </a:rPr>
              <a:t>Vidhya Bharathi R 		(111720102173)</a:t>
            </a:r>
            <a:endParaRPr sz="22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0" name="Shape 380"/>
        <p:cNvGrpSpPr/>
        <p:nvPr/>
      </p:nvGrpSpPr>
      <p:grpSpPr>
        <a:xfrm>
          <a:off x="0" y="0"/>
          <a:ext cx="0" cy="0"/>
          <a:chOff x="0" y="0"/>
          <a:chExt cx="0" cy="0"/>
        </a:xfrm>
      </p:grpSpPr>
      <p:sp>
        <p:nvSpPr>
          <p:cNvPr id="381" name="Google Shape;381;p47"/>
          <p:cNvSpPr txBox="1"/>
          <p:nvPr>
            <p:ph idx="1" type="body"/>
          </p:nvPr>
        </p:nvSpPr>
        <p:spPr>
          <a:xfrm>
            <a:off x="657450" y="389425"/>
            <a:ext cx="7829100" cy="215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000">
                <a:solidFill>
                  <a:srgbClr val="336430"/>
                </a:solidFill>
                <a:latin typeface="Times New Roman"/>
                <a:ea typeface="Times New Roman"/>
                <a:cs typeface="Times New Roman"/>
                <a:sym typeface="Times New Roman"/>
              </a:rPr>
              <a:t>Agriculture is the most healthful, most useful, and most noble employment of man.</a:t>
            </a:r>
            <a:endParaRPr b="0" sz="3000">
              <a:solidFill>
                <a:srgbClr val="336430"/>
              </a:solidFill>
              <a:latin typeface="Times New Roman"/>
              <a:ea typeface="Times New Roman"/>
              <a:cs typeface="Times New Roman"/>
              <a:sym typeface="Times New Roman"/>
            </a:endParaRPr>
          </a:p>
          <a:p>
            <a:pPr indent="0" lvl="0" marL="0" rtl="0" algn="ctr">
              <a:spcBef>
                <a:spcPts val="0"/>
              </a:spcBef>
              <a:spcAft>
                <a:spcPts val="0"/>
              </a:spcAft>
              <a:buClr>
                <a:schemeClr val="dk1"/>
              </a:buClr>
              <a:buFont typeface="Arial"/>
              <a:buNone/>
            </a:pPr>
            <a:r>
              <a:t/>
            </a:r>
            <a:endParaRPr b="0" sz="3000">
              <a:solidFill>
                <a:srgbClr val="336430"/>
              </a:solidFill>
              <a:latin typeface="Times New Roman"/>
              <a:ea typeface="Times New Roman"/>
              <a:cs typeface="Times New Roman"/>
              <a:sym typeface="Times New Roman"/>
            </a:endParaRPr>
          </a:p>
          <a:p>
            <a:pPr indent="-381000" lvl="0" marL="457200" rtl="0" algn="r">
              <a:spcBef>
                <a:spcPts val="0"/>
              </a:spcBef>
              <a:spcAft>
                <a:spcPts val="0"/>
              </a:spcAft>
              <a:buClr>
                <a:srgbClr val="293D2F"/>
              </a:buClr>
              <a:buSzPts val="2400"/>
              <a:buFont typeface="Times New Roman"/>
              <a:buChar char="-"/>
            </a:pPr>
            <a:r>
              <a:rPr b="0" lang="en" sz="2400">
                <a:solidFill>
                  <a:srgbClr val="293D2F"/>
                </a:solidFill>
                <a:latin typeface="Times New Roman"/>
                <a:ea typeface="Times New Roman"/>
                <a:cs typeface="Times New Roman"/>
                <a:sym typeface="Times New Roman"/>
              </a:rPr>
              <a:t>George Washington</a:t>
            </a:r>
            <a:endParaRPr b="0" sz="24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30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713225" y="539500"/>
            <a:ext cx="7717500" cy="4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Table of contents</a:t>
            </a:r>
            <a:endParaRPr>
              <a:latin typeface="Times New Roman"/>
              <a:ea typeface="Times New Roman"/>
              <a:cs typeface="Times New Roman"/>
              <a:sym typeface="Times New Roman"/>
            </a:endParaRPr>
          </a:p>
        </p:txBody>
      </p:sp>
      <p:sp>
        <p:nvSpPr>
          <p:cNvPr id="203" name="Google Shape;203;p30"/>
          <p:cNvSpPr txBox="1"/>
          <p:nvPr>
            <p:ph idx="2" type="title"/>
          </p:nvPr>
        </p:nvSpPr>
        <p:spPr>
          <a:xfrm>
            <a:off x="737950" y="1253213"/>
            <a:ext cx="2487300" cy="81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01</a:t>
            </a:r>
            <a:endParaRPr>
              <a:latin typeface="Times New Roman"/>
              <a:ea typeface="Times New Roman"/>
              <a:cs typeface="Times New Roman"/>
              <a:sym typeface="Times New Roman"/>
            </a:endParaRPr>
          </a:p>
        </p:txBody>
      </p:sp>
      <p:sp>
        <p:nvSpPr>
          <p:cNvPr id="204" name="Google Shape;204;p30"/>
          <p:cNvSpPr txBox="1"/>
          <p:nvPr>
            <p:ph idx="3" type="title"/>
          </p:nvPr>
        </p:nvSpPr>
        <p:spPr>
          <a:xfrm>
            <a:off x="737938" y="1983425"/>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p:txBody>
      </p:sp>
      <p:sp>
        <p:nvSpPr>
          <p:cNvPr id="205" name="Google Shape;205;p30"/>
          <p:cNvSpPr txBox="1"/>
          <p:nvPr>
            <p:ph idx="7" type="title"/>
          </p:nvPr>
        </p:nvSpPr>
        <p:spPr>
          <a:xfrm>
            <a:off x="3328350" y="1253213"/>
            <a:ext cx="2487300" cy="81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02</a:t>
            </a:r>
            <a:endParaRPr>
              <a:latin typeface="Times New Roman"/>
              <a:ea typeface="Times New Roman"/>
              <a:cs typeface="Times New Roman"/>
              <a:sym typeface="Times New Roman"/>
            </a:endParaRPr>
          </a:p>
        </p:txBody>
      </p:sp>
      <p:sp>
        <p:nvSpPr>
          <p:cNvPr id="206" name="Google Shape;206;p30"/>
          <p:cNvSpPr txBox="1"/>
          <p:nvPr>
            <p:ph idx="8" type="title"/>
          </p:nvPr>
        </p:nvSpPr>
        <p:spPr>
          <a:xfrm>
            <a:off x="3328338" y="1983425"/>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Problem Statement</a:t>
            </a:r>
            <a:endParaRPr>
              <a:latin typeface="Times New Roman"/>
              <a:ea typeface="Times New Roman"/>
              <a:cs typeface="Times New Roman"/>
              <a:sym typeface="Times New Roman"/>
            </a:endParaRPr>
          </a:p>
        </p:txBody>
      </p:sp>
      <p:sp>
        <p:nvSpPr>
          <p:cNvPr id="207" name="Google Shape;207;p30"/>
          <p:cNvSpPr txBox="1"/>
          <p:nvPr>
            <p:ph idx="13" type="title"/>
          </p:nvPr>
        </p:nvSpPr>
        <p:spPr>
          <a:xfrm>
            <a:off x="3328350" y="2999658"/>
            <a:ext cx="2487300" cy="81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04</a:t>
            </a:r>
            <a:endParaRPr>
              <a:latin typeface="Times New Roman"/>
              <a:ea typeface="Times New Roman"/>
              <a:cs typeface="Times New Roman"/>
              <a:sym typeface="Times New Roman"/>
            </a:endParaRPr>
          </a:p>
        </p:txBody>
      </p:sp>
      <p:sp>
        <p:nvSpPr>
          <p:cNvPr id="208" name="Google Shape;208;p30"/>
          <p:cNvSpPr txBox="1"/>
          <p:nvPr>
            <p:ph idx="14" type="title"/>
          </p:nvPr>
        </p:nvSpPr>
        <p:spPr>
          <a:xfrm>
            <a:off x="3328338" y="3703625"/>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Literature Survey</a:t>
            </a:r>
            <a:endParaRPr>
              <a:latin typeface="Times New Roman"/>
              <a:ea typeface="Times New Roman"/>
              <a:cs typeface="Times New Roman"/>
              <a:sym typeface="Times New Roman"/>
            </a:endParaRPr>
          </a:p>
        </p:txBody>
      </p:sp>
      <p:sp>
        <p:nvSpPr>
          <p:cNvPr id="209" name="Google Shape;209;p30"/>
          <p:cNvSpPr txBox="1"/>
          <p:nvPr>
            <p:ph idx="16" type="title"/>
          </p:nvPr>
        </p:nvSpPr>
        <p:spPr>
          <a:xfrm>
            <a:off x="5918750" y="1253213"/>
            <a:ext cx="2487300" cy="81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03</a:t>
            </a:r>
            <a:endParaRPr>
              <a:latin typeface="Times New Roman"/>
              <a:ea typeface="Times New Roman"/>
              <a:cs typeface="Times New Roman"/>
              <a:sym typeface="Times New Roman"/>
            </a:endParaRPr>
          </a:p>
        </p:txBody>
      </p:sp>
      <p:sp>
        <p:nvSpPr>
          <p:cNvPr id="210" name="Google Shape;210;p30"/>
          <p:cNvSpPr txBox="1"/>
          <p:nvPr>
            <p:ph idx="17" type="title"/>
          </p:nvPr>
        </p:nvSpPr>
        <p:spPr>
          <a:xfrm>
            <a:off x="5918738" y="1983425"/>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Abstract</a:t>
            </a:r>
            <a:endParaRPr>
              <a:latin typeface="Times New Roman"/>
              <a:ea typeface="Times New Roman"/>
              <a:cs typeface="Times New Roman"/>
              <a:sym typeface="Times New Roman"/>
            </a:endParaRPr>
          </a:p>
        </p:txBody>
      </p:sp>
      <p:grpSp>
        <p:nvGrpSpPr>
          <p:cNvPr id="211" name="Google Shape;211;p30"/>
          <p:cNvGrpSpPr/>
          <p:nvPr/>
        </p:nvGrpSpPr>
        <p:grpSpPr>
          <a:xfrm>
            <a:off x="8430775" y="4515774"/>
            <a:ext cx="604655" cy="482923"/>
            <a:chOff x="5879425" y="4466724"/>
            <a:chExt cx="604655" cy="482923"/>
          </a:xfrm>
        </p:grpSpPr>
        <p:sp>
          <p:nvSpPr>
            <p:cNvPr id="212" name="Google Shape;212;p30"/>
            <p:cNvSpPr/>
            <p:nvPr/>
          </p:nvSpPr>
          <p:spPr>
            <a:xfrm>
              <a:off x="5979344" y="4466724"/>
              <a:ext cx="268963" cy="218565"/>
            </a:xfrm>
            <a:custGeom>
              <a:rect b="b" l="l" r="r" t="t"/>
              <a:pathLst>
                <a:path extrusionOk="0" h="56807" w="69906">
                  <a:moveTo>
                    <a:pt x="28194" y="467"/>
                  </a:moveTo>
                  <a:cubicBezTo>
                    <a:pt x="28200" y="467"/>
                    <a:pt x="28206" y="468"/>
                    <a:pt x="28211" y="471"/>
                  </a:cubicBezTo>
                  <a:cubicBezTo>
                    <a:pt x="28243" y="471"/>
                    <a:pt x="28260" y="502"/>
                    <a:pt x="28275" y="519"/>
                  </a:cubicBezTo>
                  <a:cubicBezTo>
                    <a:pt x="28260" y="534"/>
                    <a:pt x="28228" y="550"/>
                    <a:pt x="28196" y="566"/>
                  </a:cubicBezTo>
                  <a:lnTo>
                    <a:pt x="28133" y="502"/>
                  </a:lnTo>
                  <a:cubicBezTo>
                    <a:pt x="28145" y="490"/>
                    <a:pt x="28169" y="467"/>
                    <a:pt x="28194" y="467"/>
                  </a:cubicBezTo>
                  <a:close/>
                  <a:moveTo>
                    <a:pt x="24640" y="1166"/>
                  </a:moveTo>
                  <a:cubicBezTo>
                    <a:pt x="24703" y="1166"/>
                    <a:pt x="24782" y="1198"/>
                    <a:pt x="24814" y="1246"/>
                  </a:cubicBezTo>
                  <a:cubicBezTo>
                    <a:pt x="24877" y="1309"/>
                    <a:pt x="24782" y="1482"/>
                    <a:pt x="24671" y="1482"/>
                  </a:cubicBezTo>
                  <a:lnTo>
                    <a:pt x="24513" y="1482"/>
                  </a:lnTo>
                  <a:cubicBezTo>
                    <a:pt x="24418" y="1467"/>
                    <a:pt x="24371" y="1467"/>
                    <a:pt x="24340" y="1451"/>
                  </a:cubicBezTo>
                  <a:cubicBezTo>
                    <a:pt x="24292" y="1419"/>
                    <a:pt x="24213" y="1387"/>
                    <a:pt x="24197" y="1324"/>
                  </a:cubicBezTo>
                  <a:cubicBezTo>
                    <a:pt x="24165" y="1246"/>
                    <a:pt x="24245" y="1229"/>
                    <a:pt x="24340" y="1229"/>
                  </a:cubicBezTo>
                  <a:cubicBezTo>
                    <a:pt x="24435" y="1229"/>
                    <a:pt x="24545" y="1166"/>
                    <a:pt x="24640" y="1166"/>
                  </a:cubicBezTo>
                  <a:close/>
                  <a:moveTo>
                    <a:pt x="22254" y="1609"/>
                  </a:moveTo>
                  <a:lnTo>
                    <a:pt x="22317" y="1657"/>
                  </a:lnTo>
                  <a:lnTo>
                    <a:pt x="22237" y="1672"/>
                  </a:lnTo>
                  <a:lnTo>
                    <a:pt x="22237" y="1672"/>
                  </a:lnTo>
                  <a:lnTo>
                    <a:pt x="22254" y="1609"/>
                  </a:lnTo>
                  <a:close/>
                  <a:moveTo>
                    <a:pt x="26301" y="1397"/>
                  </a:moveTo>
                  <a:cubicBezTo>
                    <a:pt x="26379" y="1397"/>
                    <a:pt x="26466" y="1408"/>
                    <a:pt x="26599" y="1419"/>
                  </a:cubicBezTo>
                  <a:cubicBezTo>
                    <a:pt x="26458" y="1545"/>
                    <a:pt x="26378" y="1625"/>
                    <a:pt x="26300" y="1672"/>
                  </a:cubicBezTo>
                  <a:cubicBezTo>
                    <a:pt x="26294" y="1674"/>
                    <a:pt x="26288" y="1675"/>
                    <a:pt x="26282" y="1675"/>
                  </a:cubicBezTo>
                  <a:cubicBezTo>
                    <a:pt x="26231" y="1675"/>
                    <a:pt x="26153" y="1620"/>
                    <a:pt x="26125" y="1577"/>
                  </a:cubicBezTo>
                  <a:cubicBezTo>
                    <a:pt x="26078" y="1499"/>
                    <a:pt x="26125" y="1404"/>
                    <a:pt x="26205" y="1404"/>
                  </a:cubicBezTo>
                  <a:cubicBezTo>
                    <a:pt x="26237" y="1399"/>
                    <a:pt x="26268" y="1397"/>
                    <a:pt x="26301" y="1397"/>
                  </a:cubicBezTo>
                  <a:close/>
                  <a:moveTo>
                    <a:pt x="42082" y="2188"/>
                  </a:moveTo>
                  <a:cubicBezTo>
                    <a:pt x="42497" y="2188"/>
                    <a:pt x="42902" y="2299"/>
                    <a:pt x="43289" y="2573"/>
                  </a:cubicBezTo>
                  <a:cubicBezTo>
                    <a:pt x="42965" y="2643"/>
                    <a:pt x="42709" y="2682"/>
                    <a:pt x="42474" y="2682"/>
                  </a:cubicBezTo>
                  <a:cubicBezTo>
                    <a:pt x="42229" y="2682"/>
                    <a:pt x="42007" y="2639"/>
                    <a:pt x="41757" y="2542"/>
                  </a:cubicBezTo>
                  <a:cubicBezTo>
                    <a:pt x="41548" y="2467"/>
                    <a:pt x="41339" y="2462"/>
                    <a:pt x="41130" y="2462"/>
                  </a:cubicBezTo>
                  <a:lnTo>
                    <a:pt x="41130" y="2462"/>
                  </a:lnTo>
                  <a:cubicBezTo>
                    <a:pt x="41167" y="2403"/>
                    <a:pt x="41195" y="2333"/>
                    <a:pt x="41235" y="2321"/>
                  </a:cubicBezTo>
                  <a:cubicBezTo>
                    <a:pt x="41520" y="2238"/>
                    <a:pt x="41803" y="2188"/>
                    <a:pt x="42082" y="2188"/>
                  </a:cubicBezTo>
                  <a:close/>
                  <a:moveTo>
                    <a:pt x="39401" y="2241"/>
                  </a:moveTo>
                  <a:cubicBezTo>
                    <a:pt x="39791" y="2241"/>
                    <a:pt x="40179" y="2252"/>
                    <a:pt x="40556" y="2399"/>
                  </a:cubicBezTo>
                  <a:cubicBezTo>
                    <a:pt x="40716" y="2457"/>
                    <a:pt x="40904" y="2462"/>
                    <a:pt x="41068" y="2487"/>
                  </a:cubicBezTo>
                  <a:lnTo>
                    <a:pt x="41068" y="2487"/>
                  </a:lnTo>
                  <a:cubicBezTo>
                    <a:pt x="40963" y="2587"/>
                    <a:pt x="40844" y="2668"/>
                    <a:pt x="40697" y="2668"/>
                  </a:cubicBezTo>
                  <a:cubicBezTo>
                    <a:pt x="40606" y="2677"/>
                    <a:pt x="40519" y="2686"/>
                    <a:pt x="40432" y="2686"/>
                  </a:cubicBezTo>
                  <a:cubicBezTo>
                    <a:pt x="40369" y="2686"/>
                    <a:pt x="40306" y="2682"/>
                    <a:pt x="40240" y="2668"/>
                  </a:cubicBezTo>
                  <a:cubicBezTo>
                    <a:pt x="39876" y="2605"/>
                    <a:pt x="39496" y="2542"/>
                    <a:pt x="39133" y="2462"/>
                  </a:cubicBezTo>
                  <a:cubicBezTo>
                    <a:pt x="39102" y="2462"/>
                    <a:pt x="39070" y="2415"/>
                    <a:pt x="39070" y="2384"/>
                  </a:cubicBezTo>
                  <a:cubicBezTo>
                    <a:pt x="39054" y="2304"/>
                    <a:pt x="39102" y="2241"/>
                    <a:pt x="39197" y="2241"/>
                  </a:cubicBezTo>
                  <a:cubicBezTo>
                    <a:pt x="39265" y="2241"/>
                    <a:pt x="39333" y="2241"/>
                    <a:pt x="39401" y="2241"/>
                  </a:cubicBezTo>
                  <a:close/>
                  <a:moveTo>
                    <a:pt x="18227" y="2340"/>
                  </a:moveTo>
                  <a:cubicBezTo>
                    <a:pt x="18398" y="2340"/>
                    <a:pt x="18545" y="2481"/>
                    <a:pt x="18570" y="2683"/>
                  </a:cubicBezTo>
                  <a:cubicBezTo>
                    <a:pt x="18570" y="2732"/>
                    <a:pt x="18524" y="2842"/>
                    <a:pt x="18476" y="2842"/>
                  </a:cubicBezTo>
                  <a:cubicBezTo>
                    <a:pt x="18223" y="2905"/>
                    <a:pt x="17970" y="2936"/>
                    <a:pt x="17717" y="2968"/>
                  </a:cubicBezTo>
                  <a:cubicBezTo>
                    <a:pt x="17661" y="2971"/>
                    <a:pt x="17605" y="2973"/>
                    <a:pt x="17550" y="2973"/>
                  </a:cubicBezTo>
                  <a:cubicBezTo>
                    <a:pt x="17344" y="2973"/>
                    <a:pt x="17146" y="2945"/>
                    <a:pt x="16958" y="2858"/>
                  </a:cubicBezTo>
                  <a:cubicBezTo>
                    <a:pt x="16927" y="2842"/>
                    <a:pt x="16927" y="2795"/>
                    <a:pt x="16927" y="2747"/>
                  </a:cubicBezTo>
                  <a:cubicBezTo>
                    <a:pt x="16927" y="2715"/>
                    <a:pt x="16943" y="2683"/>
                    <a:pt x="16958" y="2668"/>
                  </a:cubicBezTo>
                  <a:cubicBezTo>
                    <a:pt x="16975" y="2637"/>
                    <a:pt x="17021" y="2605"/>
                    <a:pt x="17038" y="2605"/>
                  </a:cubicBezTo>
                  <a:cubicBezTo>
                    <a:pt x="17082" y="2601"/>
                    <a:pt x="17127" y="2600"/>
                    <a:pt x="17171" y="2600"/>
                  </a:cubicBezTo>
                  <a:cubicBezTo>
                    <a:pt x="17246" y="2600"/>
                    <a:pt x="17319" y="2603"/>
                    <a:pt x="17392" y="2603"/>
                  </a:cubicBezTo>
                  <a:cubicBezTo>
                    <a:pt x="17460" y="2603"/>
                    <a:pt x="17526" y="2600"/>
                    <a:pt x="17590" y="2589"/>
                  </a:cubicBezTo>
                  <a:cubicBezTo>
                    <a:pt x="17765" y="2542"/>
                    <a:pt x="17923" y="2431"/>
                    <a:pt x="18096" y="2367"/>
                  </a:cubicBezTo>
                  <a:cubicBezTo>
                    <a:pt x="18140" y="2348"/>
                    <a:pt x="18185" y="2340"/>
                    <a:pt x="18227" y="2340"/>
                  </a:cubicBezTo>
                  <a:close/>
                  <a:moveTo>
                    <a:pt x="20933" y="2546"/>
                  </a:moveTo>
                  <a:cubicBezTo>
                    <a:pt x="21076" y="2546"/>
                    <a:pt x="21212" y="2587"/>
                    <a:pt x="21320" y="2683"/>
                  </a:cubicBezTo>
                  <a:cubicBezTo>
                    <a:pt x="21368" y="2732"/>
                    <a:pt x="21415" y="2810"/>
                    <a:pt x="21400" y="2873"/>
                  </a:cubicBezTo>
                  <a:cubicBezTo>
                    <a:pt x="21400" y="2936"/>
                    <a:pt x="21337" y="3000"/>
                    <a:pt x="21274" y="3031"/>
                  </a:cubicBezTo>
                  <a:cubicBezTo>
                    <a:pt x="21210" y="3079"/>
                    <a:pt x="21131" y="3079"/>
                    <a:pt x="21052" y="3094"/>
                  </a:cubicBezTo>
                  <a:cubicBezTo>
                    <a:pt x="20863" y="3079"/>
                    <a:pt x="20751" y="2968"/>
                    <a:pt x="20705" y="2732"/>
                  </a:cubicBezTo>
                  <a:cubicBezTo>
                    <a:pt x="20705" y="2683"/>
                    <a:pt x="20751" y="2573"/>
                    <a:pt x="20800" y="2557"/>
                  </a:cubicBezTo>
                  <a:cubicBezTo>
                    <a:pt x="20844" y="2550"/>
                    <a:pt x="20889" y="2546"/>
                    <a:pt x="20933" y="2546"/>
                  </a:cubicBezTo>
                  <a:close/>
                  <a:moveTo>
                    <a:pt x="42456" y="2891"/>
                  </a:moveTo>
                  <a:cubicBezTo>
                    <a:pt x="42567" y="2891"/>
                    <a:pt x="42675" y="2911"/>
                    <a:pt x="42784" y="2953"/>
                  </a:cubicBezTo>
                  <a:cubicBezTo>
                    <a:pt x="42815" y="2953"/>
                    <a:pt x="42863" y="3016"/>
                    <a:pt x="42863" y="3016"/>
                  </a:cubicBezTo>
                  <a:cubicBezTo>
                    <a:pt x="42832" y="3079"/>
                    <a:pt x="42800" y="3142"/>
                    <a:pt x="42737" y="3158"/>
                  </a:cubicBezTo>
                  <a:cubicBezTo>
                    <a:pt x="42689" y="3189"/>
                    <a:pt x="42610" y="3189"/>
                    <a:pt x="42484" y="3189"/>
                  </a:cubicBezTo>
                  <a:cubicBezTo>
                    <a:pt x="42389" y="3174"/>
                    <a:pt x="42246" y="3126"/>
                    <a:pt x="42120" y="3079"/>
                  </a:cubicBezTo>
                  <a:cubicBezTo>
                    <a:pt x="42105" y="3079"/>
                    <a:pt x="42073" y="3031"/>
                    <a:pt x="42073" y="3000"/>
                  </a:cubicBezTo>
                  <a:cubicBezTo>
                    <a:pt x="42088" y="2968"/>
                    <a:pt x="42120" y="2936"/>
                    <a:pt x="42152" y="2936"/>
                  </a:cubicBezTo>
                  <a:cubicBezTo>
                    <a:pt x="42256" y="2907"/>
                    <a:pt x="42357" y="2891"/>
                    <a:pt x="42456" y="2891"/>
                  </a:cubicBezTo>
                  <a:close/>
                  <a:moveTo>
                    <a:pt x="53674" y="3569"/>
                  </a:moveTo>
                  <a:cubicBezTo>
                    <a:pt x="53663" y="3579"/>
                    <a:pt x="53652" y="3588"/>
                    <a:pt x="53642" y="3597"/>
                  </a:cubicBezTo>
                  <a:lnTo>
                    <a:pt x="53642" y="3597"/>
                  </a:lnTo>
                  <a:cubicBezTo>
                    <a:pt x="53642" y="3598"/>
                    <a:pt x="53642" y="3599"/>
                    <a:pt x="53642" y="3600"/>
                  </a:cubicBezTo>
                  <a:lnTo>
                    <a:pt x="53674" y="3569"/>
                  </a:lnTo>
                  <a:close/>
                  <a:moveTo>
                    <a:pt x="46071" y="4344"/>
                  </a:moveTo>
                  <a:cubicBezTo>
                    <a:pt x="46134" y="4359"/>
                    <a:pt x="46198" y="4390"/>
                    <a:pt x="46261" y="4407"/>
                  </a:cubicBezTo>
                  <a:cubicBezTo>
                    <a:pt x="46229" y="4470"/>
                    <a:pt x="46214" y="4548"/>
                    <a:pt x="46166" y="4565"/>
                  </a:cubicBezTo>
                  <a:cubicBezTo>
                    <a:pt x="46158" y="4568"/>
                    <a:pt x="46148" y="4569"/>
                    <a:pt x="46138" y="4569"/>
                  </a:cubicBezTo>
                  <a:cubicBezTo>
                    <a:pt x="46088" y="4569"/>
                    <a:pt x="46019" y="4540"/>
                    <a:pt x="45993" y="4502"/>
                  </a:cubicBezTo>
                  <a:cubicBezTo>
                    <a:pt x="45945" y="4422"/>
                    <a:pt x="45976" y="4359"/>
                    <a:pt x="46071" y="4344"/>
                  </a:cubicBezTo>
                  <a:close/>
                  <a:moveTo>
                    <a:pt x="47946" y="4790"/>
                  </a:moveTo>
                  <a:cubicBezTo>
                    <a:pt x="47964" y="4790"/>
                    <a:pt x="47984" y="4794"/>
                    <a:pt x="47999" y="4801"/>
                  </a:cubicBezTo>
                  <a:cubicBezTo>
                    <a:pt x="48016" y="4801"/>
                    <a:pt x="48031" y="4833"/>
                    <a:pt x="48047" y="4865"/>
                  </a:cubicBezTo>
                  <a:cubicBezTo>
                    <a:pt x="48016" y="4881"/>
                    <a:pt x="47984" y="4913"/>
                    <a:pt x="47968" y="4913"/>
                  </a:cubicBezTo>
                  <a:cubicBezTo>
                    <a:pt x="47873" y="4896"/>
                    <a:pt x="47841" y="4865"/>
                    <a:pt x="47905" y="4801"/>
                  </a:cubicBezTo>
                  <a:cubicBezTo>
                    <a:pt x="47913" y="4794"/>
                    <a:pt x="47929" y="4790"/>
                    <a:pt x="47946" y="4790"/>
                  </a:cubicBezTo>
                  <a:close/>
                  <a:moveTo>
                    <a:pt x="33602" y="5750"/>
                  </a:moveTo>
                  <a:lnTo>
                    <a:pt x="33648" y="5766"/>
                  </a:lnTo>
                  <a:lnTo>
                    <a:pt x="33617" y="5813"/>
                  </a:lnTo>
                  <a:lnTo>
                    <a:pt x="33602" y="5750"/>
                  </a:lnTo>
                  <a:close/>
                  <a:moveTo>
                    <a:pt x="45803" y="5102"/>
                  </a:moveTo>
                  <a:cubicBezTo>
                    <a:pt x="46214" y="5181"/>
                    <a:pt x="46562" y="5402"/>
                    <a:pt x="46815" y="5734"/>
                  </a:cubicBezTo>
                  <a:cubicBezTo>
                    <a:pt x="46846" y="5781"/>
                    <a:pt x="46846" y="5876"/>
                    <a:pt x="46815" y="5939"/>
                  </a:cubicBezTo>
                  <a:cubicBezTo>
                    <a:pt x="46783" y="5987"/>
                    <a:pt x="46688" y="6003"/>
                    <a:pt x="46625" y="6051"/>
                  </a:cubicBezTo>
                  <a:cubicBezTo>
                    <a:pt x="46246" y="5987"/>
                    <a:pt x="45945" y="5750"/>
                    <a:pt x="45660" y="5513"/>
                  </a:cubicBezTo>
                  <a:cubicBezTo>
                    <a:pt x="45645" y="5497"/>
                    <a:pt x="45613" y="5450"/>
                    <a:pt x="45613" y="5418"/>
                  </a:cubicBezTo>
                  <a:cubicBezTo>
                    <a:pt x="45597" y="5339"/>
                    <a:pt x="45582" y="5260"/>
                    <a:pt x="45613" y="5212"/>
                  </a:cubicBezTo>
                  <a:cubicBezTo>
                    <a:pt x="45645" y="5149"/>
                    <a:pt x="45740" y="5102"/>
                    <a:pt x="45803" y="5102"/>
                  </a:cubicBezTo>
                  <a:close/>
                  <a:moveTo>
                    <a:pt x="15837" y="5181"/>
                  </a:moveTo>
                  <a:cubicBezTo>
                    <a:pt x="16184" y="5197"/>
                    <a:pt x="16279" y="5339"/>
                    <a:pt x="16184" y="5560"/>
                  </a:cubicBezTo>
                  <a:cubicBezTo>
                    <a:pt x="16136" y="5655"/>
                    <a:pt x="16058" y="5734"/>
                    <a:pt x="16010" y="5829"/>
                  </a:cubicBezTo>
                  <a:cubicBezTo>
                    <a:pt x="15978" y="5893"/>
                    <a:pt x="15995" y="5971"/>
                    <a:pt x="15978" y="6034"/>
                  </a:cubicBezTo>
                  <a:cubicBezTo>
                    <a:pt x="15952" y="6088"/>
                    <a:pt x="15838" y="6117"/>
                    <a:pt x="15736" y="6117"/>
                  </a:cubicBezTo>
                  <a:cubicBezTo>
                    <a:pt x="15659" y="6117"/>
                    <a:pt x="15588" y="6100"/>
                    <a:pt x="15567" y="6066"/>
                  </a:cubicBezTo>
                  <a:cubicBezTo>
                    <a:pt x="15473" y="5861"/>
                    <a:pt x="15378" y="5671"/>
                    <a:pt x="15315" y="5465"/>
                  </a:cubicBezTo>
                  <a:cubicBezTo>
                    <a:pt x="15299" y="5418"/>
                    <a:pt x="15363" y="5307"/>
                    <a:pt x="15409" y="5292"/>
                  </a:cubicBezTo>
                  <a:cubicBezTo>
                    <a:pt x="15584" y="5229"/>
                    <a:pt x="15774" y="5197"/>
                    <a:pt x="15837" y="5181"/>
                  </a:cubicBezTo>
                  <a:close/>
                  <a:moveTo>
                    <a:pt x="48047" y="5450"/>
                  </a:moveTo>
                  <a:cubicBezTo>
                    <a:pt x="48284" y="5450"/>
                    <a:pt x="48490" y="5545"/>
                    <a:pt x="48680" y="5686"/>
                  </a:cubicBezTo>
                  <a:lnTo>
                    <a:pt x="48648" y="5655"/>
                  </a:lnTo>
                  <a:cubicBezTo>
                    <a:pt x="49249" y="5655"/>
                    <a:pt x="49675" y="6019"/>
                    <a:pt x="50086" y="6413"/>
                  </a:cubicBezTo>
                  <a:cubicBezTo>
                    <a:pt x="50102" y="6445"/>
                    <a:pt x="50070" y="6540"/>
                    <a:pt x="50039" y="6603"/>
                  </a:cubicBezTo>
                  <a:cubicBezTo>
                    <a:pt x="50039" y="6635"/>
                    <a:pt x="49991" y="6666"/>
                    <a:pt x="49959" y="6666"/>
                  </a:cubicBezTo>
                  <a:cubicBezTo>
                    <a:pt x="49900" y="6670"/>
                    <a:pt x="49842" y="6672"/>
                    <a:pt x="49783" y="6672"/>
                  </a:cubicBezTo>
                  <a:cubicBezTo>
                    <a:pt x="49543" y="6672"/>
                    <a:pt x="49306" y="6639"/>
                    <a:pt x="49091" y="6525"/>
                  </a:cubicBezTo>
                  <a:cubicBezTo>
                    <a:pt x="48790" y="6382"/>
                    <a:pt x="48505" y="6177"/>
                    <a:pt x="48189" y="6097"/>
                  </a:cubicBezTo>
                  <a:cubicBezTo>
                    <a:pt x="48111" y="6066"/>
                    <a:pt x="47921" y="5576"/>
                    <a:pt x="47953" y="5497"/>
                  </a:cubicBezTo>
                  <a:cubicBezTo>
                    <a:pt x="47968" y="5482"/>
                    <a:pt x="48016" y="5450"/>
                    <a:pt x="48047" y="5450"/>
                  </a:cubicBezTo>
                  <a:close/>
                  <a:moveTo>
                    <a:pt x="14579" y="5304"/>
                  </a:moveTo>
                  <a:cubicBezTo>
                    <a:pt x="14691" y="5304"/>
                    <a:pt x="14855" y="5504"/>
                    <a:pt x="14825" y="5608"/>
                  </a:cubicBezTo>
                  <a:cubicBezTo>
                    <a:pt x="14762" y="5781"/>
                    <a:pt x="14699" y="5956"/>
                    <a:pt x="14604" y="6114"/>
                  </a:cubicBezTo>
                  <a:cubicBezTo>
                    <a:pt x="14524" y="6272"/>
                    <a:pt x="14398" y="6413"/>
                    <a:pt x="14177" y="6430"/>
                  </a:cubicBezTo>
                  <a:cubicBezTo>
                    <a:pt x="14035" y="6445"/>
                    <a:pt x="13892" y="6493"/>
                    <a:pt x="13734" y="6525"/>
                  </a:cubicBezTo>
                  <a:cubicBezTo>
                    <a:pt x="13715" y="6529"/>
                    <a:pt x="13696" y="6531"/>
                    <a:pt x="13679" y="6531"/>
                  </a:cubicBezTo>
                  <a:cubicBezTo>
                    <a:pt x="13553" y="6531"/>
                    <a:pt x="13470" y="6429"/>
                    <a:pt x="13386" y="6192"/>
                  </a:cubicBezTo>
                  <a:cubicBezTo>
                    <a:pt x="13371" y="6161"/>
                    <a:pt x="13371" y="6114"/>
                    <a:pt x="13340" y="6097"/>
                  </a:cubicBezTo>
                  <a:cubicBezTo>
                    <a:pt x="13316" y="6080"/>
                    <a:pt x="13290" y="6071"/>
                    <a:pt x="13266" y="6071"/>
                  </a:cubicBezTo>
                  <a:cubicBezTo>
                    <a:pt x="13226" y="6071"/>
                    <a:pt x="13191" y="6096"/>
                    <a:pt x="13181" y="6145"/>
                  </a:cubicBezTo>
                  <a:cubicBezTo>
                    <a:pt x="13070" y="6493"/>
                    <a:pt x="12817" y="6603"/>
                    <a:pt x="12501" y="6635"/>
                  </a:cubicBezTo>
                  <a:cubicBezTo>
                    <a:pt x="12444" y="6721"/>
                    <a:pt x="12373" y="6795"/>
                    <a:pt x="12266" y="6795"/>
                  </a:cubicBezTo>
                  <a:cubicBezTo>
                    <a:pt x="12255" y="6795"/>
                    <a:pt x="12244" y="6794"/>
                    <a:pt x="12233" y="6793"/>
                  </a:cubicBezTo>
                  <a:cubicBezTo>
                    <a:pt x="12122" y="6793"/>
                    <a:pt x="12012" y="6778"/>
                    <a:pt x="11901" y="6761"/>
                  </a:cubicBezTo>
                  <a:cubicBezTo>
                    <a:pt x="11648" y="6919"/>
                    <a:pt x="11395" y="7094"/>
                    <a:pt x="11158" y="7252"/>
                  </a:cubicBezTo>
                  <a:cubicBezTo>
                    <a:pt x="11091" y="7295"/>
                    <a:pt x="11025" y="7316"/>
                    <a:pt x="10963" y="7316"/>
                  </a:cubicBezTo>
                  <a:cubicBezTo>
                    <a:pt x="10824" y="7316"/>
                    <a:pt x="10712" y="7207"/>
                    <a:pt x="10668" y="6999"/>
                  </a:cubicBezTo>
                  <a:cubicBezTo>
                    <a:pt x="10621" y="6809"/>
                    <a:pt x="10605" y="6635"/>
                    <a:pt x="10794" y="6508"/>
                  </a:cubicBezTo>
                  <a:cubicBezTo>
                    <a:pt x="10983" y="6373"/>
                    <a:pt x="11150" y="6227"/>
                    <a:pt x="11382" y="6227"/>
                  </a:cubicBezTo>
                  <a:cubicBezTo>
                    <a:pt x="11421" y="6227"/>
                    <a:pt x="11463" y="6231"/>
                    <a:pt x="11506" y="6240"/>
                  </a:cubicBezTo>
                  <a:cubicBezTo>
                    <a:pt x="11543" y="6249"/>
                    <a:pt x="11590" y="6258"/>
                    <a:pt x="11636" y="6258"/>
                  </a:cubicBezTo>
                  <a:cubicBezTo>
                    <a:pt x="11669" y="6258"/>
                    <a:pt x="11701" y="6253"/>
                    <a:pt x="11727" y="6240"/>
                  </a:cubicBezTo>
                  <a:cubicBezTo>
                    <a:pt x="11788" y="6213"/>
                    <a:pt x="11843" y="6201"/>
                    <a:pt x="11892" y="6201"/>
                  </a:cubicBezTo>
                  <a:cubicBezTo>
                    <a:pt x="12101" y="6201"/>
                    <a:pt x="12228" y="6406"/>
                    <a:pt x="12406" y="6508"/>
                  </a:cubicBezTo>
                  <a:cubicBezTo>
                    <a:pt x="12501" y="6382"/>
                    <a:pt x="12596" y="6272"/>
                    <a:pt x="12676" y="6145"/>
                  </a:cubicBezTo>
                  <a:cubicBezTo>
                    <a:pt x="12849" y="5844"/>
                    <a:pt x="13118" y="5655"/>
                    <a:pt x="13466" y="5576"/>
                  </a:cubicBezTo>
                  <a:cubicBezTo>
                    <a:pt x="13829" y="5497"/>
                    <a:pt x="14193" y="5402"/>
                    <a:pt x="14556" y="5307"/>
                  </a:cubicBezTo>
                  <a:cubicBezTo>
                    <a:pt x="14563" y="5305"/>
                    <a:pt x="14571" y="5304"/>
                    <a:pt x="14579" y="5304"/>
                  </a:cubicBezTo>
                  <a:close/>
                  <a:moveTo>
                    <a:pt x="12992" y="9037"/>
                  </a:moveTo>
                  <a:cubicBezTo>
                    <a:pt x="13039" y="9085"/>
                    <a:pt x="13087" y="9117"/>
                    <a:pt x="13118" y="9164"/>
                  </a:cubicBezTo>
                  <a:cubicBezTo>
                    <a:pt x="13070" y="9212"/>
                    <a:pt x="13023" y="9275"/>
                    <a:pt x="12992" y="9275"/>
                  </a:cubicBezTo>
                  <a:cubicBezTo>
                    <a:pt x="12912" y="9275"/>
                    <a:pt x="12881" y="9195"/>
                    <a:pt x="12912" y="9100"/>
                  </a:cubicBezTo>
                  <a:cubicBezTo>
                    <a:pt x="12929" y="9069"/>
                    <a:pt x="12975" y="9054"/>
                    <a:pt x="12992" y="9037"/>
                  </a:cubicBezTo>
                  <a:close/>
                  <a:moveTo>
                    <a:pt x="11569" y="8942"/>
                  </a:moveTo>
                  <a:cubicBezTo>
                    <a:pt x="11601" y="9037"/>
                    <a:pt x="11664" y="9117"/>
                    <a:pt x="11633" y="9164"/>
                  </a:cubicBezTo>
                  <a:cubicBezTo>
                    <a:pt x="11475" y="9496"/>
                    <a:pt x="11648" y="9844"/>
                    <a:pt x="11553" y="10175"/>
                  </a:cubicBezTo>
                  <a:cubicBezTo>
                    <a:pt x="11443" y="10586"/>
                    <a:pt x="11222" y="10855"/>
                    <a:pt x="10826" y="10997"/>
                  </a:cubicBezTo>
                  <a:cubicBezTo>
                    <a:pt x="10794" y="11013"/>
                    <a:pt x="10763" y="11029"/>
                    <a:pt x="10731" y="11029"/>
                  </a:cubicBezTo>
                  <a:cubicBezTo>
                    <a:pt x="9831" y="11123"/>
                    <a:pt x="9119" y="11661"/>
                    <a:pt x="8345" y="12040"/>
                  </a:cubicBezTo>
                  <a:cubicBezTo>
                    <a:pt x="8312" y="12053"/>
                    <a:pt x="8274" y="12060"/>
                    <a:pt x="8235" y="12060"/>
                  </a:cubicBezTo>
                  <a:cubicBezTo>
                    <a:pt x="8088" y="12060"/>
                    <a:pt x="7917" y="11972"/>
                    <a:pt x="7855" y="11835"/>
                  </a:cubicBezTo>
                  <a:cubicBezTo>
                    <a:pt x="7760" y="11661"/>
                    <a:pt x="7728" y="11471"/>
                    <a:pt x="7808" y="11298"/>
                  </a:cubicBezTo>
                  <a:cubicBezTo>
                    <a:pt x="7871" y="11155"/>
                    <a:pt x="7966" y="11029"/>
                    <a:pt x="8044" y="10902"/>
                  </a:cubicBezTo>
                  <a:cubicBezTo>
                    <a:pt x="8377" y="10413"/>
                    <a:pt x="8834" y="10097"/>
                    <a:pt x="9372" y="9891"/>
                  </a:cubicBezTo>
                  <a:cubicBezTo>
                    <a:pt x="9461" y="9849"/>
                    <a:pt x="9548" y="9832"/>
                    <a:pt x="9635" y="9832"/>
                  </a:cubicBezTo>
                  <a:cubicBezTo>
                    <a:pt x="9780" y="9832"/>
                    <a:pt x="9926" y="9879"/>
                    <a:pt x="10084" y="9939"/>
                  </a:cubicBezTo>
                  <a:cubicBezTo>
                    <a:pt x="10605" y="9543"/>
                    <a:pt x="11064" y="9212"/>
                    <a:pt x="11569" y="8942"/>
                  </a:cubicBezTo>
                  <a:close/>
                  <a:moveTo>
                    <a:pt x="9652" y="13918"/>
                  </a:moveTo>
                  <a:cubicBezTo>
                    <a:pt x="9710" y="13918"/>
                    <a:pt x="9776" y="13958"/>
                    <a:pt x="9831" y="13985"/>
                  </a:cubicBezTo>
                  <a:cubicBezTo>
                    <a:pt x="9846" y="13985"/>
                    <a:pt x="9862" y="14031"/>
                    <a:pt x="9862" y="14063"/>
                  </a:cubicBezTo>
                  <a:cubicBezTo>
                    <a:pt x="9794" y="14240"/>
                    <a:pt x="9657" y="14323"/>
                    <a:pt x="9429" y="14323"/>
                  </a:cubicBezTo>
                  <a:cubicBezTo>
                    <a:pt x="9392" y="14323"/>
                    <a:pt x="9351" y="14320"/>
                    <a:pt x="9309" y="14316"/>
                  </a:cubicBezTo>
                  <a:cubicBezTo>
                    <a:pt x="9277" y="14316"/>
                    <a:pt x="9230" y="14284"/>
                    <a:pt x="9230" y="14253"/>
                  </a:cubicBezTo>
                  <a:cubicBezTo>
                    <a:pt x="9214" y="14221"/>
                    <a:pt x="9230" y="14174"/>
                    <a:pt x="9262" y="14158"/>
                  </a:cubicBezTo>
                  <a:cubicBezTo>
                    <a:pt x="9372" y="14063"/>
                    <a:pt x="9498" y="13985"/>
                    <a:pt x="9625" y="13921"/>
                  </a:cubicBezTo>
                  <a:cubicBezTo>
                    <a:pt x="9634" y="13919"/>
                    <a:pt x="9643" y="13918"/>
                    <a:pt x="9652" y="13918"/>
                  </a:cubicBezTo>
                  <a:close/>
                  <a:moveTo>
                    <a:pt x="4852" y="14632"/>
                  </a:moveTo>
                  <a:cubicBezTo>
                    <a:pt x="4915" y="14649"/>
                    <a:pt x="4963" y="14680"/>
                    <a:pt x="5010" y="14712"/>
                  </a:cubicBezTo>
                  <a:lnTo>
                    <a:pt x="4946" y="14775"/>
                  </a:lnTo>
                  <a:cubicBezTo>
                    <a:pt x="4883" y="14743"/>
                    <a:pt x="4836" y="14727"/>
                    <a:pt x="4773" y="14695"/>
                  </a:cubicBezTo>
                  <a:cubicBezTo>
                    <a:pt x="4805" y="14680"/>
                    <a:pt x="4836" y="14632"/>
                    <a:pt x="4852" y="14632"/>
                  </a:cubicBezTo>
                  <a:close/>
                  <a:moveTo>
                    <a:pt x="9420" y="14838"/>
                  </a:moveTo>
                  <a:cubicBezTo>
                    <a:pt x="9483" y="14838"/>
                    <a:pt x="9530" y="14885"/>
                    <a:pt x="9593" y="14917"/>
                  </a:cubicBezTo>
                  <a:cubicBezTo>
                    <a:pt x="9546" y="14980"/>
                    <a:pt x="9515" y="15028"/>
                    <a:pt x="9467" y="15075"/>
                  </a:cubicBezTo>
                  <a:cubicBezTo>
                    <a:pt x="9451" y="15106"/>
                    <a:pt x="9403" y="15123"/>
                    <a:pt x="9372" y="15123"/>
                  </a:cubicBezTo>
                  <a:cubicBezTo>
                    <a:pt x="9361" y="15128"/>
                    <a:pt x="9351" y="15129"/>
                    <a:pt x="9340" y="15129"/>
                  </a:cubicBezTo>
                  <a:cubicBezTo>
                    <a:pt x="9319" y="15129"/>
                    <a:pt x="9298" y="15123"/>
                    <a:pt x="9277" y="15123"/>
                  </a:cubicBezTo>
                  <a:cubicBezTo>
                    <a:pt x="9262" y="15091"/>
                    <a:pt x="9214" y="15059"/>
                    <a:pt x="9230" y="15028"/>
                  </a:cubicBezTo>
                  <a:cubicBezTo>
                    <a:pt x="9230" y="14917"/>
                    <a:pt x="9309" y="14838"/>
                    <a:pt x="9420" y="14838"/>
                  </a:cubicBezTo>
                  <a:close/>
                  <a:moveTo>
                    <a:pt x="9104" y="15802"/>
                  </a:moveTo>
                  <a:cubicBezTo>
                    <a:pt x="9135" y="15802"/>
                    <a:pt x="9167" y="15850"/>
                    <a:pt x="9167" y="15881"/>
                  </a:cubicBezTo>
                  <a:cubicBezTo>
                    <a:pt x="9182" y="15991"/>
                    <a:pt x="9072" y="16086"/>
                    <a:pt x="8946" y="16086"/>
                  </a:cubicBezTo>
                  <a:cubicBezTo>
                    <a:pt x="8929" y="16071"/>
                    <a:pt x="8898" y="16023"/>
                    <a:pt x="8882" y="16008"/>
                  </a:cubicBezTo>
                  <a:cubicBezTo>
                    <a:pt x="8898" y="15865"/>
                    <a:pt x="8961" y="15802"/>
                    <a:pt x="9104" y="15802"/>
                  </a:cubicBezTo>
                  <a:close/>
                  <a:moveTo>
                    <a:pt x="2734" y="17209"/>
                  </a:moveTo>
                  <a:cubicBezTo>
                    <a:pt x="2734" y="17241"/>
                    <a:pt x="2765" y="17287"/>
                    <a:pt x="2765" y="17304"/>
                  </a:cubicBezTo>
                  <a:cubicBezTo>
                    <a:pt x="2765" y="17335"/>
                    <a:pt x="2719" y="17367"/>
                    <a:pt x="2702" y="17399"/>
                  </a:cubicBezTo>
                  <a:cubicBezTo>
                    <a:pt x="2687" y="17367"/>
                    <a:pt x="2670" y="17335"/>
                    <a:pt x="2670" y="17304"/>
                  </a:cubicBezTo>
                  <a:cubicBezTo>
                    <a:pt x="2670" y="17272"/>
                    <a:pt x="2702" y="17241"/>
                    <a:pt x="2734" y="17209"/>
                  </a:cubicBezTo>
                  <a:close/>
                  <a:moveTo>
                    <a:pt x="7523" y="17715"/>
                  </a:moveTo>
                  <a:cubicBezTo>
                    <a:pt x="7538" y="17746"/>
                    <a:pt x="7538" y="17778"/>
                    <a:pt x="7555" y="17793"/>
                  </a:cubicBezTo>
                  <a:cubicBezTo>
                    <a:pt x="7538" y="17810"/>
                    <a:pt x="7523" y="17841"/>
                    <a:pt x="7507" y="17856"/>
                  </a:cubicBezTo>
                  <a:cubicBezTo>
                    <a:pt x="7492" y="17825"/>
                    <a:pt x="7475" y="17810"/>
                    <a:pt x="7475" y="17778"/>
                  </a:cubicBezTo>
                  <a:cubicBezTo>
                    <a:pt x="7475" y="17761"/>
                    <a:pt x="7507" y="17746"/>
                    <a:pt x="7523" y="17715"/>
                  </a:cubicBezTo>
                  <a:close/>
                  <a:moveTo>
                    <a:pt x="64145" y="18626"/>
                  </a:moveTo>
                  <a:cubicBezTo>
                    <a:pt x="64156" y="18626"/>
                    <a:pt x="64169" y="18647"/>
                    <a:pt x="64178" y="18691"/>
                  </a:cubicBezTo>
                  <a:lnTo>
                    <a:pt x="64178" y="18691"/>
                  </a:lnTo>
                  <a:lnTo>
                    <a:pt x="64121" y="18663"/>
                  </a:lnTo>
                  <a:cubicBezTo>
                    <a:pt x="64127" y="18639"/>
                    <a:pt x="64136" y="18626"/>
                    <a:pt x="64145" y="18626"/>
                  </a:cubicBezTo>
                  <a:close/>
                  <a:moveTo>
                    <a:pt x="1170" y="19184"/>
                  </a:moveTo>
                  <a:cubicBezTo>
                    <a:pt x="1216" y="19200"/>
                    <a:pt x="1264" y="19216"/>
                    <a:pt x="1280" y="19232"/>
                  </a:cubicBezTo>
                  <a:cubicBezTo>
                    <a:pt x="1280" y="19297"/>
                    <a:pt x="1250" y="19339"/>
                    <a:pt x="1206" y="19339"/>
                  </a:cubicBezTo>
                  <a:cubicBezTo>
                    <a:pt x="1186" y="19339"/>
                    <a:pt x="1163" y="19330"/>
                    <a:pt x="1138" y="19310"/>
                  </a:cubicBezTo>
                  <a:cubicBezTo>
                    <a:pt x="1085" y="19284"/>
                    <a:pt x="1043" y="19236"/>
                    <a:pt x="1004" y="19184"/>
                  </a:cubicBezTo>
                  <a:close/>
                  <a:moveTo>
                    <a:pt x="64212" y="18741"/>
                  </a:moveTo>
                  <a:cubicBezTo>
                    <a:pt x="64445" y="18871"/>
                    <a:pt x="64552" y="19098"/>
                    <a:pt x="64643" y="19327"/>
                  </a:cubicBezTo>
                  <a:cubicBezTo>
                    <a:pt x="64674" y="19422"/>
                    <a:pt x="64643" y="19548"/>
                    <a:pt x="64643" y="19658"/>
                  </a:cubicBezTo>
                  <a:cubicBezTo>
                    <a:pt x="64626" y="19690"/>
                    <a:pt x="64611" y="19721"/>
                    <a:pt x="64580" y="19738"/>
                  </a:cubicBezTo>
                  <a:cubicBezTo>
                    <a:pt x="64571" y="19745"/>
                    <a:pt x="64551" y="19749"/>
                    <a:pt x="64534" y="19749"/>
                  </a:cubicBezTo>
                  <a:cubicBezTo>
                    <a:pt x="64516" y="19749"/>
                    <a:pt x="64500" y="19745"/>
                    <a:pt x="64500" y="19738"/>
                  </a:cubicBezTo>
                  <a:cubicBezTo>
                    <a:pt x="64301" y="19430"/>
                    <a:pt x="64176" y="19107"/>
                    <a:pt x="64212" y="18741"/>
                  </a:cubicBezTo>
                  <a:close/>
                  <a:moveTo>
                    <a:pt x="2665" y="20744"/>
                  </a:moveTo>
                  <a:cubicBezTo>
                    <a:pt x="2701" y="20744"/>
                    <a:pt x="2733" y="20769"/>
                    <a:pt x="2750" y="20813"/>
                  </a:cubicBezTo>
                  <a:cubicBezTo>
                    <a:pt x="2765" y="20844"/>
                    <a:pt x="2750" y="20891"/>
                    <a:pt x="2750" y="20923"/>
                  </a:cubicBezTo>
                  <a:cubicBezTo>
                    <a:pt x="2695" y="20991"/>
                    <a:pt x="2641" y="21072"/>
                    <a:pt x="2545" y="21072"/>
                  </a:cubicBezTo>
                  <a:cubicBezTo>
                    <a:pt x="2530" y="21072"/>
                    <a:pt x="2514" y="21070"/>
                    <a:pt x="2497" y="21065"/>
                  </a:cubicBezTo>
                  <a:cubicBezTo>
                    <a:pt x="2481" y="21065"/>
                    <a:pt x="2449" y="21002"/>
                    <a:pt x="2466" y="20971"/>
                  </a:cubicBezTo>
                  <a:cubicBezTo>
                    <a:pt x="2497" y="20907"/>
                    <a:pt x="2529" y="20844"/>
                    <a:pt x="2576" y="20796"/>
                  </a:cubicBezTo>
                  <a:cubicBezTo>
                    <a:pt x="2604" y="20761"/>
                    <a:pt x="2636" y="20744"/>
                    <a:pt x="2665" y="20744"/>
                  </a:cubicBezTo>
                  <a:close/>
                  <a:moveTo>
                    <a:pt x="3604" y="21808"/>
                  </a:moveTo>
                  <a:cubicBezTo>
                    <a:pt x="3604" y="21824"/>
                    <a:pt x="3619" y="21856"/>
                    <a:pt x="3604" y="21871"/>
                  </a:cubicBezTo>
                  <a:cubicBezTo>
                    <a:pt x="3589" y="21885"/>
                    <a:pt x="3563" y="21899"/>
                    <a:pt x="3535" y="21902"/>
                  </a:cubicBezTo>
                  <a:lnTo>
                    <a:pt x="3535" y="21902"/>
                  </a:lnTo>
                  <a:cubicBezTo>
                    <a:pt x="3530" y="21843"/>
                    <a:pt x="3550" y="21808"/>
                    <a:pt x="3604" y="21808"/>
                  </a:cubicBezTo>
                  <a:close/>
                  <a:moveTo>
                    <a:pt x="3496" y="21930"/>
                  </a:moveTo>
                  <a:cubicBezTo>
                    <a:pt x="3499" y="21930"/>
                    <a:pt x="3503" y="21930"/>
                    <a:pt x="3507" y="21930"/>
                  </a:cubicBezTo>
                  <a:lnTo>
                    <a:pt x="3507" y="21930"/>
                  </a:lnTo>
                  <a:cubicBezTo>
                    <a:pt x="3491" y="21952"/>
                    <a:pt x="3472" y="21971"/>
                    <a:pt x="3461" y="21982"/>
                  </a:cubicBezTo>
                  <a:cubicBezTo>
                    <a:pt x="3422" y="21956"/>
                    <a:pt x="3437" y="21930"/>
                    <a:pt x="3496" y="21930"/>
                  </a:cubicBezTo>
                  <a:close/>
                  <a:moveTo>
                    <a:pt x="4533" y="22423"/>
                  </a:moveTo>
                  <a:cubicBezTo>
                    <a:pt x="4539" y="22423"/>
                    <a:pt x="4546" y="22424"/>
                    <a:pt x="4552" y="22425"/>
                  </a:cubicBezTo>
                  <a:cubicBezTo>
                    <a:pt x="4567" y="22440"/>
                    <a:pt x="4615" y="22488"/>
                    <a:pt x="4615" y="22519"/>
                  </a:cubicBezTo>
                  <a:cubicBezTo>
                    <a:pt x="4584" y="22583"/>
                    <a:pt x="4552" y="22661"/>
                    <a:pt x="4520" y="22709"/>
                  </a:cubicBezTo>
                  <a:cubicBezTo>
                    <a:pt x="4512" y="22725"/>
                    <a:pt x="4493" y="22729"/>
                    <a:pt x="4472" y="22729"/>
                  </a:cubicBezTo>
                  <a:cubicBezTo>
                    <a:pt x="4449" y="22729"/>
                    <a:pt x="4425" y="22724"/>
                    <a:pt x="4409" y="22724"/>
                  </a:cubicBezTo>
                  <a:cubicBezTo>
                    <a:pt x="4394" y="22709"/>
                    <a:pt x="4346" y="22678"/>
                    <a:pt x="4346" y="22646"/>
                  </a:cubicBezTo>
                  <a:cubicBezTo>
                    <a:pt x="4332" y="22528"/>
                    <a:pt x="4441" y="22423"/>
                    <a:pt x="4533" y="22423"/>
                  </a:cubicBezTo>
                  <a:close/>
                  <a:moveTo>
                    <a:pt x="4915" y="23072"/>
                  </a:moveTo>
                  <a:cubicBezTo>
                    <a:pt x="4968" y="23086"/>
                    <a:pt x="5033" y="23099"/>
                    <a:pt x="5090" y="23112"/>
                  </a:cubicBezTo>
                  <a:lnTo>
                    <a:pt x="5090" y="23112"/>
                  </a:lnTo>
                  <a:cubicBezTo>
                    <a:pt x="5041" y="23151"/>
                    <a:pt x="4999" y="23189"/>
                    <a:pt x="4946" y="23215"/>
                  </a:cubicBezTo>
                  <a:cubicBezTo>
                    <a:pt x="4920" y="23230"/>
                    <a:pt x="4896" y="23237"/>
                    <a:pt x="4874" y="23237"/>
                  </a:cubicBezTo>
                  <a:cubicBezTo>
                    <a:pt x="4830" y="23237"/>
                    <a:pt x="4794" y="23209"/>
                    <a:pt x="4773" y="23167"/>
                  </a:cubicBezTo>
                  <a:cubicBezTo>
                    <a:pt x="4773" y="23152"/>
                    <a:pt x="4788" y="23104"/>
                    <a:pt x="4805" y="23088"/>
                  </a:cubicBezTo>
                  <a:cubicBezTo>
                    <a:pt x="4836" y="23072"/>
                    <a:pt x="4883" y="23072"/>
                    <a:pt x="4915" y="23072"/>
                  </a:cubicBezTo>
                  <a:close/>
                  <a:moveTo>
                    <a:pt x="5121" y="23594"/>
                  </a:moveTo>
                  <a:cubicBezTo>
                    <a:pt x="5153" y="23594"/>
                    <a:pt x="5168" y="23626"/>
                    <a:pt x="5184" y="23641"/>
                  </a:cubicBezTo>
                  <a:cubicBezTo>
                    <a:pt x="5168" y="23657"/>
                    <a:pt x="5136" y="23673"/>
                    <a:pt x="5104" y="23673"/>
                  </a:cubicBezTo>
                  <a:cubicBezTo>
                    <a:pt x="5089" y="23657"/>
                    <a:pt x="5058" y="23641"/>
                    <a:pt x="5041" y="23626"/>
                  </a:cubicBezTo>
                  <a:cubicBezTo>
                    <a:pt x="5073" y="23609"/>
                    <a:pt x="5104" y="23594"/>
                    <a:pt x="5121" y="23594"/>
                  </a:cubicBezTo>
                  <a:close/>
                  <a:moveTo>
                    <a:pt x="14366" y="23609"/>
                  </a:moveTo>
                  <a:cubicBezTo>
                    <a:pt x="14509" y="23609"/>
                    <a:pt x="14651" y="23736"/>
                    <a:pt x="14667" y="23879"/>
                  </a:cubicBezTo>
                  <a:cubicBezTo>
                    <a:pt x="14667" y="24084"/>
                    <a:pt x="14524" y="24258"/>
                    <a:pt x="14351" y="24273"/>
                  </a:cubicBezTo>
                  <a:cubicBezTo>
                    <a:pt x="14208" y="24273"/>
                    <a:pt x="14067" y="24147"/>
                    <a:pt x="14050" y="24005"/>
                  </a:cubicBezTo>
                  <a:cubicBezTo>
                    <a:pt x="14050" y="23799"/>
                    <a:pt x="14193" y="23609"/>
                    <a:pt x="14366" y="23609"/>
                  </a:cubicBezTo>
                  <a:close/>
                  <a:moveTo>
                    <a:pt x="2023" y="24463"/>
                  </a:moveTo>
                  <a:cubicBezTo>
                    <a:pt x="2023" y="24494"/>
                    <a:pt x="2055" y="24526"/>
                    <a:pt x="2038" y="24543"/>
                  </a:cubicBezTo>
                  <a:cubicBezTo>
                    <a:pt x="2003" y="24578"/>
                    <a:pt x="1967" y="24614"/>
                    <a:pt x="1932" y="24643"/>
                  </a:cubicBezTo>
                  <a:lnTo>
                    <a:pt x="1932" y="24643"/>
                  </a:lnTo>
                  <a:cubicBezTo>
                    <a:pt x="1931" y="24574"/>
                    <a:pt x="1925" y="24500"/>
                    <a:pt x="2023" y="24463"/>
                  </a:cubicBezTo>
                  <a:close/>
                  <a:moveTo>
                    <a:pt x="1915" y="24708"/>
                  </a:moveTo>
                  <a:cubicBezTo>
                    <a:pt x="1952" y="24793"/>
                    <a:pt x="1979" y="24886"/>
                    <a:pt x="2007" y="24969"/>
                  </a:cubicBezTo>
                  <a:cubicBezTo>
                    <a:pt x="2007" y="24985"/>
                    <a:pt x="1991" y="25032"/>
                    <a:pt x="1991" y="25063"/>
                  </a:cubicBezTo>
                  <a:cubicBezTo>
                    <a:pt x="1943" y="25032"/>
                    <a:pt x="1865" y="25017"/>
                    <a:pt x="1833" y="24985"/>
                  </a:cubicBezTo>
                  <a:cubicBezTo>
                    <a:pt x="1710" y="24845"/>
                    <a:pt x="1722" y="24812"/>
                    <a:pt x="1915" y="24708"/>
                  </a:cubicBezTo>
                  <a:close/>
                  <a:moveTo>
                    <a:pt x="5216" y="25902"/>
                  </a:moveTo>
                  <a:cubicBezTo>
                    <a:pt x="5231" y="25965"/>
                    <a:pt x="5279" y="26043"/>
                    <a:pt x="5263" y="26107"/>
                  </a:cubicBezTo>
                  <a:cubicBezTo>
                    <a:pt x="5251" y="26166"/>
                    <a:pt x="5204" y="26198"/>
                    <a:pt x="5149" y="26198"/>
                  </a:cubicBezTo>
                  <a:cubicBezTo>
                    <a:pt x="5130" y="26198"/>
                    <a:pt x="5110" y="26194"/>
                    <a:pt x="5089" y="26186"/>
                  </a:cubicBezTo>
                  <a:cubicBezTo>
                    <a:pt x="4994" y="26155"/>
                    <a:pt x="4963" y="26075"/>
                    <a:pt x="5026" y="25997"/>
                  </a:cubicBezTo>
                  <a:cubicBezTo>
                    <a:pt x="5073" y="25949"/>
                    <a:pt x="5153" y="25933"/>
                    <a:pt x="5216" y="25902"/>
                  </a:cubicBezTo>
                  <a:close/>
                  <a:moveTo>
                    <a:pt x="4662" y="26549"/>
                  </a:moveTo>
                  <a:cubicBezTo>
                    <a:pt x="4725" y="26549"/>
                    <a:pt x="4788" y="26549"/>
                    <a:pt x="4852" y="26566"/>
                  </a:cubicBezTo>
                  <a:cubicBezTo>
                    <a:pt x="4868" y="26566"/>
                    <a:pt x="4883" y="26597"/>
                    <a:pt x="4883" y="26629"/>
                  </a:cubicBezTo>
                  <a:lnTo>
                    <a:pt x="4694" y="26676"/>
                  </a:lnTo>
                  <a:cubicBezTo>
                    <a:pt x="4662" y="26676"/>
                    <a:pt x="4647" y="26644"/>
                    <a:pt x="4615" y="26612"/>
                  </a:cubicBezTo>
                  <a:cubicBezTo>
                    <a:pt x="4630" y="26597"/>
                    <a:pt x="4630" y="26549"/>
                    <a:pt x="4662" y="26549"/>
                  </a:cubicBezTo>
                  <a:close/>
                  <a:moveTo>
                    <a:pt x="4693" y="24451"/>
                  </a:moveTo>
                  <a:cubicBezTo>
                    <a:pt x="4892" y="24451"/>
                    <a:pt x="5099" y="24524"/>
                    <a:pt x="5311" y="24606"/>
                  </a:cubicBezTo>
                  <a:cubicBezTo>
                    <a:pt x="5469" y="24669"/>
                    <a:pt x="5532" y="24842"/>
                    <a:pt x="5405" y="24953"/>
                  </a:cubicBezTo>
                  <a:cubicBezTo>
                    <a:pt x="5168" y="25190"/>
                    <a:pt x="4931" y="25443"/>
                    <a:pt x="4678" y="25664"/>
                  </a:cubicBezTo>
                  <a:cubicBezTo>
                    <a:pt x="4535" y="25775"/>
                    <a:pt x="4362" y="25885"/>
                    <a:pt x="4188" y="25949"/>
                  </a:cubicBezTo>
                  <a:cubicBezTo>
                    <a:pt x="4046" y="26012"/>
                    <a:pt x="3903" y="26043"/>
                    <a:pt x="3825" y="26170"/>
                  </a:cubicBezTo>
                  <a:cubicBezTo>
                    <a:pt x="3825" y="26218"/>
                    <a:pt x="3808" y="26265"/>
                    <a:pt x="3825" y="26296"/>
                  </a:cubicBezTo>
                  <a:cubicBezTo>
                    <a:pt x="3966" y="26802"/>
                    <a:pt x="4141" y="27293"/>
                    <a:pt x="4725" y="27482"/>
                  </a:cubicBezTo>
                  <a:cubicBezTo>
                    <a:pt x="4868" y="27529"/>
                    <a:pt x="4931" y="27704"/>
                    <a:pt x="4900" y="27877"/>
                  </a:cubicBezTo>
                  <a:cubicBezTo>
                    <a:pt x="4868" y="28051"/>
                    <a:pt x="4820" y="28241"/>
                    <a:pt x="4757" y="28446"/>
                  </a:cubicBezTo>
                  <a:cubicBezTo>
                    <a:pt x="4567" y="28414"/>
                    <a:pt x="4409" y="28431"/>
                    <a:pt x="4283" y="28351"/>
                  </a:cubicBezTo>
                  <a:cubicBezTo>
                    <a:pt x="3888" y="28066"/>
                    <a:pt x="3477" y="27798"/>
                    <a:pt x="3256" y="27324"/>
                  </a:cubicBezTo>
                  <a:cubicBezTo>
                    <a:pt x="3081" y="26945"/>
                    <a:pt x="2765" y="26644"/>
                    <a:pt x="2655" y="26249"/>
                  </a:cubicBezTo>
                  <a:cubicBezTo>
                    <a:pt x="2260" y="25980"/>
                    <a:pt x="2402" y="25664"/>
                    <a:pt x="2592" y="25348"/>
                  </a:cubicBezTo>
                  <a:cubicBezTo>
                    <a:pt x="2497" y="25348"/>
                    <a:pt x="2449" y="25301"/>
                    <a:pt x="2481" y="25238"/>
                  </a:cubicBezTo>
                  <a:cubicBezTo>
                    <a:pt x="2489" y="25230"/>
                    <a:pt x="2509" y="25226"/>
                    <a:pt x="2529" y="25226"/>
                  </a:cubicBezTo>
                  <a:cubicBezTo>
                    <a:pt x="2548" y="25226"/>
                    <a:pt x="2568" y="25230"/>
                    <a:pt x="2576" y="25238"/>
                  </a:cubicBezTo>
                  <a:cubicBezTo>
                    <a:pt x="2592" y="25270"/>
                    <a:pt x="2592" y="25301"/>
                    <a:pt x="2607" y="25333"/>
                  </a:cubicBezTo>
                  <a:cubicBezTo>
                    <a:pt x="2892" y="25048"/>
                    <a:pt x="3256" y="24953"/>
                    <a:pt x="3635" y="24890"/>
                  </a:cubicBezTo>
                  <a:cubicBezTo>
                    <a:pt x="3808" y="24859"/>
                    <a:pt x="4015" y="24859"/>
                    <a:pt x="4156" y="24701"/>
                  </a:cubicBezTo>
                  <a:cubicBezTo>
                    <a:pt x="4325" y="24516"/>
                    <a:pt x="4505" y="24451"/>
                    <a:pt x="4693" y="24451"/>
                  </a:cubicBezTo>
                  <a:close/>
                  <a:moveTo>
                    <a:pt x="1590" y="28592"/>
                  </a:moveTo>
                  <a:cubicBezTo>
                    <a:pt x="1612" y="28592"/>
                    <a:pt x="1636" y="28596"/>
                    <a:pt x="1644" y="28604"/>
                  </a:cubicBezTo>
                  <a:cubicBezTo>
                    <a:pt x="1691" y="28652"/>
                    <a:pt x="1707" y="28715"/>
                    <a:pt x="1739" y="28778"/>
                  </a:cubicBezTo>
                  <a:cubicBezTo>
                    <a:pt x="1691" y="28825"/>
                    <a:pt x="1659" y="28905"/>
                    <a:pt x="1612" y="28920"/>
                  </a:cubicBezTo>
                  <a:cubicBezTo>
                    <a:pt x="1601" y="28925"/>
                    <a:pt x="1590" y="28928"/>
                    <a:pt x="1579" y="28928"/>
                  </a:cubicBezTo>
                  <a:cubicBezTo>
                    <a:pt x="1529" y="28928"/>
                    <a:pt x="1486" y="28871"/>
                    <a:pt x="1486" y="28793"/>
                  </a:cubicBezTo>
                  <a:cubicBezTo>
                    <a:pt x="1486" y="28730"/>
                    <a:pt x="1517" y="28667"/>
                    <a:pt x="1549" y="28604"/>
                  </a:cubicBezTo>
                  <a:cubicBezTo>
                    <a:pt x="1549" y="28596"/>
                    <a:pt x="1569" y="28592"/>
                    <a:pt x="1590" y="28592"/>
                  </a:cubicBezTo>
                  <a:close/>
                  <a:moveTo>
                    <a:pt x="2252" y="29044"/>
                  </a:moveTo>
                  <a:cubicBezTo>
                    <a:pt x="2284" y="29044"/>
                    <a:pt x="2314" y="29050"/>
                    <a:pt x="2339" y="29063"/>
                  </a:cubicBezTo>
                  <a:cubicBezTo>
                    <a:pt x="2466" y="29141"/>
                    <a:pt x="2607" y="29204"/>
                    <a:pt x="2702" y="29299"/>
                  </a:cubicBezTo>
                  <a:cubicBezTo>
                    <a:pt x="3193" y="29773"/>
                    <a:pt x="3540" y="30359"/>
                    <a:pt x="3903" y="30928"/>
                  </a:cubicBezTo>
                  <a:cubicBezTo>
                    <a:pt x="4061" y="31133"/>
                    <a:pt x="4173" y="31370"/>
                    <a:pt x="4331" y="31592"/>
                  </a:cubicBezTo>
                  <a:cubicBezTo>
                    <a:pt x="4457" y="31796"/>
                    <a:pt x="4489" y="32002"/>
                    <a:pt x="4472" y="32239"/>
                  </a:cubicBezTo>
                  <a:cubicBezTo>
                    <a:pt x="4457" y="32319"/>
                    <a:pt x="4441" y="32382"/>
                    <a:pt x="4425" y="32460"/>
                  </a:cubicBezTo>
                  <a:cubicBezTo>
                    <a:pt x="4409" y="32492"/>
                    <a:pt x="4377" y="32523"/>
                    <a:pt x="4346" y="32540"/>
                  </a:cubicBezTo>
                  <a:cubicBezTo>
                    <a:pt x="4343" y="32543"/>
                    <a:pt x="4339" y="32544"/>
                    <a:pt x="4333" y="32544"/>
                  </a:cubicBezTo>
                  <a:cubicBezTo>
                    <a:pt x="4309" y="32544"/>
                    <a:pt x="4264" y="32521"/>
                    <a:pt x="4251" y="32508"/>
                  </a:cubicBezTo>
                  <a:cubicBezTo>
                    <a:pt x="4156" y="32334"/>
                    <a:pt x="4093" y="32161"/>
                    <a:pt x="3888" y="32097"/>
                  </a:cubicBezTo>
                  <a:cubicBezTo>
                    <a:pt x="3825" y="32066"/>
                    <a:pt x="3745" y="32049"/>
                    <a:pt x="3682" y="32002"/>
                  </a:cubicBezTo>
                  <a:cubicBezTo>
                    <a:pt x="3098" y="31702"/>
                    <a:pt x="2813" y="31086"/>
                    <a:pt x="2371" y="30627"/>
                  </a:cubicBezTo>
                  <a:cubicBezTo>
                    <a:pt x="2086" y="30327"/>
                    <a:pt x="2007" y="29885"/>
                    <a:pt x="1960" y="29474"/>
                  </a:cubicBezTo>
                  <a:cubicBezTo>
                    <a:pt x="1943" y="29379"/>
                    <a:pt x="1991" y="29268"/>
                    <a:pt x="2038" y="29158"/>
                  </a:cubicBezTo>
                  <a:cubicBezTo>
                    <a:pt x="2073" y="29088"/>
                    <a:pt x="2167" y="29044"/>
                    <a:pt x="2252" y="29044"/>
                  </a:cubicBezTo>
                  <a:close/>
                  <a:moveTo>
                    <a:pt x="1454" y="32195"/>
                  </a:moveTo>
                  <a:cubicBezTo>
                    <a:pt x="1475" y="32195"/>
                    <a:pt x="1492" y="32199"/>
                    <a:pt x="1501" y="32207"/>
                  </a:cubicBezTo>
                  <a:cubicBezTo>
                    <a:pt x="1581" y="32271"/>
                    <a:pt x="1659" y="32365"/>
                    <a:pt x="1707" y="32460"/>
                  </a:cubicBezTo>
                  <a:cubicBezTo>
                    <a:pt x="1739" y="32603"/>
                    <a:pt x="1739" y="32761"/>
                    <a:pt x="1770" y="32919"/>
                  </a:cubicBezTo>
                  <a:cubicBezTo>
                    <a:pt x="1722" y="33046"/>
                    <a:pt x="1691" y="33204"/>
                    <a:pt x="1659" y="33330"/>
                  </a:cubicBezTo>
                  <a:cubicBezTo>
                    <a:pt x="1644" y="33362"/>
                    <a:pt x="1612" y="33393"/>
                    <a:pt x="1581" y="33409"/>
                  </a:cubicBezTo>
                  <a:cubicBezTo>
                    <a:pt x="1549" y="33409"/>
                    <a:pt x="1501" y="33393"/>
                    <a:pt x="1469" y="33377"/>
                  </a:cubicBezTo>
                  <a:cubicBezTo>
                    <a:pt x="1423" y="33330"/>
                    <a:pt x="1359" y="33282"/>
                    <a:pt x="1328" y="33219"/>
                  </a:cubicBezTo>
                  <a:cubicBezTo>
                    <a:pt x="1153" y="32903"/>
                    <a:pt x="1153" y="32571"/>
                    <a:pt x="1311" y="32255"/>
                  </a:cubicBezTo>
                  <a:cubicBezTo>
                    <a:pt x="1323" y="32221"/>
                    <a:pt x="1400" y="32195"/>
                    <a:pt x="1454" y="32195"/>
                  </a:cubicBezTo>
                  <a:close/>
                  <a:moveTo>
                    <a:pt x="51093" y="36127"/>
                  </a:moveTo>
                  <a:cubicBezTo>
                    <a:pt x="51084" y="36152"/>
                    <a:pt x="51075" y="36179"/>
                    <a:pt x="51066" y="36207"/>
                  </a:cubicBezTo>
                  <a:lnTo>
                    <a:pt x="51066" y="36143"/>
                  </a:lnTo>
                  <a:cubicBezTo>
                    <a:pt x="51076" y="36138"/>
                    <a:pt x="51085" y="36133"/>
                    <a:pt x="51093" y="36127"/>
                  </a:cubicBezTo>
                  <a:close/>
                  <a:moveTo>
                    <a:pt x="52235" y="32492"/>
                  </a:moveTo>
                  <a:cubicBezTo>
                    <a:pt x="52267" y="32494"/>
                    <a:pt x="52301" y="32495"/>
                    <a:pt x="52335" y="32495"/>
                  </a:cubicBezTo>
                  <a:cubicBezTo>
                    <a:pt x="52360" y="32495"/>
                    <a:pt x="52385" y="32494"/>
                    <a:pt x="52409" y="32494"/>
                  </a:cubicBezTo>
                  <a:cubicBezTo>
                    <a:pt x="52608" y="32494"/>
                    <a:pt x="52814" y="32509"/>
                    <a:pt x="52899" y="32776"/>
                  </a:cubicBezTo>
                  <a:cubicBezTo>
                    <a:pt x="52915" y="32840"/>
                    <a:pt x="53010" y="32871"/>
                    <a:pt x="53057" y="32919"/>
                  </a:cubicBezTo>
                  <a:cubicBezTo>
                    <a:pt x="53338" y="33121"/>
                    <a:pt x="53403" y="33186"/>
                    <a:pt x="53208" y="33551"/>
                  </a:cubicBezTo>
                  <a:lnTo>
                    <a:pt x="53208" y="33551"/>
                  </a:lnTo>
                  <a:cubicBezTo>
                    <a:pt x="53205" y="33551"/>
                    <a:pt x="53203" y="33551"/>
                    <a:pt x="53200" y="33551"/>
                  </a:cubicBezTo>
                  <a:lnTo>
                    <a:pt x="53200" y="33567"/>
                  </a:lnTo>
                  <a:cubicBezTo>
                    <a:pt x="53203" y="33561"/>
                    <a:pt x="53205" y="33556"/>
                    <a:pt x="53208" y="33551"/>
                  </a:cubicBezTo>
                  <a:lnTo>
                    <a:pt x="53208" y="33551"/>
                  </a:lnTo>
                  <a:cubicBezTo>
                    <a:pt x="53489" y="33552"/>
                    <a:pt x="53722" y="33601"/>
                    <a:pt x="53832" y="33914"/>
                  </a:cubicBezTo>
                  <a:cubicBezTo>
                    <a:pt x="53879" y="34057"/>
                    <a:pt x="53942" y="34199"/>
                    <a:pt x="54037" y="34310"/>
                  </a:cubicBezTo>
                  <a:cubicBezTo>
                    <a:pt x="54163" y="34500"/>
                    <a:pt x="54195" y="34689"/>
                    <a:pt x="54053" y="34831"/>
                  </a:cubicBezTo>
                  <a:cubicBezTo>
                    <a:pt x="53879" y="35021"/>
                    <a:pt x="53942" y="35258"/>
                    <a:pt x="53832" y="35448"/>
                  </a:cubicBezTo>
                  <a:cubicBezTo>
                    <a:pt x="53706" y="35653"/>
                    <a:pt x="53436" y="35653"/>
                    <a:pt x="53263" y="35811"/>
                  </a:cubicBezTo>
                  <a:cubicBezTo>
                    <a:pt x="53120" y="35922"/>
                    <a:pt x="52994" y="36049"/>
                    <a:pt x="52836" y="36159"/>
                  </a:cubicBezTo>
                  <a:cubicBezTo>
                    <a:pt x="52777" y="36198"/>
                    <a:pt x="52713" y="36225"/>
                    <a:pt x="52646" y="36225"/>
                  </a:cubicBezTo>
                  <a:cubicBezTo>
                    <a:pt x="52604" y="36225"/>
                    <a:pt x="52562" y="36214"/>
                    <a:pt x="52520" y="36190"/>
                  </a:cubicBezTo>
                  <a:cubicBezTo>
                    <a:pt x="52424" y="36140"/>
                    <a:pt x="52334" y="36117"/>
                    <a:pt x="52248" y="36117"/>
                  </a:cubicBezTo>
                  <a:cubicBezTo>
                    <a:pt x="52093" y="36117"/>
                    <a:pt x="51951" y="36189"/>
                    <a:pt x="51809" y="36301"/>
                  </a:cubicBezTo>
                  <a:cubicBezTo>
                    <a:pt x="51669" y="36405"/>
                    <a:pt x="51587" y="36456"/>
                    <a:pt x="51516" y="36456"/>
                  </a:cubicBezTo>
                  <a:cubicBezTo>
                    <a:pt x="51434" y="36456"/>
                    <a:pt x="51366" y="36388"/>
                    <a:pt x="51240" y="36253"/>
                  </a:cubicBezTo>
                  <a:cubicBezTo>
                    <a:pt x="51199" y="36213"/>
                    <a:pt x="51170" y="36149"/>
                    <a:pt x="51133" y="36102"/>
                  </a:cubicBezTo>
                  <a:lnTo>
                    <a:pt x="51133" y="36102"/>
                  </a:lnTo>
                  <a:cubicBezTo>
                    <a:pt x="51137" y="36100"/>
                    <a:pt x="51141" y="36098"/>
                    <a:pt x="51145" y="36095"/>
                  </a:cubicBezTo>
                  <a:cubicBezTo>
                    <a:pt x="51367" y="35859"/>
                    <a:pt x="51382" y="35558"/>
                    <a:pt x="51398" y="35258"/>
                  </a:cubicBezTo>
                  <a:cubicBezTo>
                    <a:pt x="51413" y="35100"/>
                    <a:pt x="51477" y="34957"/>
                    <a:pt x="51603" y="34879"/>
                  </a:cubicBezTo>
                  <a:cubicBezTo>
                    <a:pt x="51635" y="34847"/>
                    <a:pt x="51683" y="34847"/>
                    <a:pt x="51714" y="34847"/>
                  </a:cubicBezTo>
                  <a:cubicBezTo>
                    <a:pt x="51746" y="34863"/>
                    <a:pt x="51793" y="34894"/>
                    <a:pt x="51793" y="34911"/>
                  </a:cubicBezTo>
                  <a:cubicBezTo>
                    <a:pt x="51809" y="35132"/>
                    <a:pt x="51809" y="35353"/>
                    <a:pt x="51824" y="35574"/>
                  </a:cubicBezTo>
                  <a:cubicBezTo>
                    <a:pt x="51824" y="35606"/>
                    <a:pt x="51872" y="35621"/>
                    <a:pt x="51904" y="35621"/>
                  </a:cubicBezTo>
                  <a:cubicBezTo>
                    <a:pt x="51935" y="35621"/>
                    <a:pt x="51982" y="35590"/>
                    <a:pt x="51982" y="35574"/>
                  </a:cubicBezTo>
                  <a:cubicBezTo>
                    <a:pt x="51999" y="35164"/>
                    <a:pt x="52077" y="34721"/>
                    <a:pt x="51999" y="34325"/>
                  </a:cubicBezTo>
                  <a:cubicBezTo>
                    <a:pt x="51904" y="33914"/>
                    <a:pt x="52094" y="33503"/>
                    <a:pt x="51887" y="33109"/>
                  </a:cubicBezTo>
                  <a:cubicBezTo>
                    <a:pt x="51841" y="32998"/>
                    <a:pt x="51919" y="32808"/>
                    <a:pt x="51982" y="32681"/>
                  </a:cubicBezTo>
                  <a:cubicBezTo>
                    <a:pt x="52030" y="32587"/>
                    <a:pt x="52157" y="32492"/>
                    <a:pt x="52235" y="32492"/>
                  </a:cubicBezTo>
                  <a:close/>
                  <a:moveTo>
                    <a:pt x="53378" y="37085"/>
                  </a:moveTo>
                  <a:cubicBezTo>
                    <a:pt x="53399" y="37085"/>
                    <a:pt x="53426" y="37096"/>
                    <a:pt x="53436" y="37107"/>
                  </a:cubicBezTo>
                  <a:cubicBezTo>
                    <a:pt x="53453" y="37107"/>
                    <a:pt x="53453" y="37155"/>
                    <a:pt x="53468" y="37170"/>
                  </a:cubicBezTo>
                  <a:cubicBezTo>
                    <a:pt x="53436" y="37187"/>
                    <a:pt x="53405" y="37202"/>
                    <a:pt x="53373" y="37202"/>
                  </a:cubicBezTo>
                  <a:cubicBezTo>
                    <a:pt x="53278" y="37187"/>
                    <a:pt x="53278" y="37139"/>
                    <a:pt x="53358" y="37092"/>
                  </a:cubicBezTo>
                  <a:cubicBezTo>
                    <a:pt x="53362" y="37087"/>
                    <a:pt x="53370" y="37085"/>
                    <a:pt x="53378" y="37085"/>
                  </a:cubicBezTo>
                  <a:close/>
                  <a:moveTo>
                    <a:pt x="2086" y="32840"/>
                  </a:moveTo>
                  <a:cubicBezTo>
                    <a:pt x="2213" y="32888"/>
                    <a:pt x="2386" y="32903"/>
                    <a:pt x="2466" y="32998"/>
                  </a:cubicBezTo>
                  <a:cubicBezTo>
                    <a:pt x="2892" y="33535"/>
                    <a:pt x="3461" y="33946"/>
                    <a:pt x="3825" y="34531"/>
                  </a:cubicBezTo>
                  <a:cubicBezTo>
                    <a:pt x="4061" y="34911"/>
                    <a:pt x="4314" y="35290"/>
                    <a:pt x="4599" y="35638"/>
                  </a:cubicBezTo>
                  <a:cubicBezTo>
                    <a:pt x="4805" y="35891"/>
                    <a:pt x="4946" y="36143"/>
                    <a:pt x="4963" y="36460"/>
                  </a:cubicBezTo>
                  <a:cubicBezTo>
                    <a:pt x="5010" y="36839"/>
                    <a:pt x="5279" y="37139"/>
                    <a:pt x="5421" y="37486"/>
                  </a:cubicBezTo>
                  <a:cubicBezTo>
                    <a:pt x="5437" y="37534"/>
                    <a:pt x="5421" y="37644"/>
                    <a:pt x="5374" y="37676"/>
                  </a:cubicBezTo>
                  <a:cubicBezTo>
                    <a:pt x="5353" y="37689"/>
                    <a:pt x="5324" y="37694"/>
                    <a:pt x="5293" y="37694"/>
                  </a:cubicBezTo>
                  <a:cubicBezTo>
                    <a:pt x="5251" y="37694"/>
                    <a:pt x="5204" y="37685"/>
                    <a:pt x="5168" y="37676"/>
                  </a:cubicBezTo>
                  <a:cubicBezTo>
                    <a:pt x="5104" y="37644"/>
                    <a:pt x="5041" y="37597"/>
                    <a:pt x="4994" y="37549"/>
                  </a:cubicBezTo>
                  <a:cubicBezTo>
                    <a:pt x="4015" y="36649"/>
                    <a:pt x="3129" y="35669"/>
                    <a:pt x="2323" y="34610"/>
                  </a:cubicBezTo>
                  <a:cubicBezTo>
                    <a:pt x="1943" y="34120"/>
                    <a:pt x="1849" y="33583"/>
                    <a:pt x="1912" y="33014"/>
                  </a:cubicBezTo>
                  <a:cubicBezTo>
                    <a:pt x="1928" y="32951"/>
                    <a:pt x="2007" y="32903"/>
                    <a:pt x="2086" y="32840"/>
                  </a:cubicBezTo>
                  <a:close/>
                  <a:moveTo>
                    <a:pt x="54246" y="37338"/>
                  </a:moveTo>
                  <a:cubicBezTo>
                    <a:pt x="54276" y="37338"/>
                    <a:pt x="54311" y="37349"/>
                    <a:pt x="54321" y="37360"/>
                  </a:cubicBezTo>
                  <a:cubicBezTo>
                    <a:pt x="54353" y="37408"/>
                    <a:pt x="54416" y="37486"/>
                    <a:pt x="54416" y="37549"/>
                  </a:cubicBezTo>
                  <a:cubicBezTo>
                    <a:pt x="54369" y="37771"/>
                    <a:pt x="54321" y="37992"/>
                    <a:pt x="54132" y="38150"/>
                  </a:cubicBezTo>
                  <a:cubicBezTo>
                    <a:pt x="54022" y="38245"/>
                    <a:pt x="53895" y="38340"/>
                    <a:pt x="53816" y="38466"/>
                  </a:cubicBezTo>
                  <a:cubicBezTo>
                    <a:pt x="53589" y="38757"/>
                    <a:pt x="53311" y="38906"/>
                    <a:pt x="53008" y="38906"/>
                  </a:cubicBezTo>
                  <a:cubicBezTo>
                    <a:pt x="52931" y="38906"/>
                    <a:pt x="52852" y="38896"/>
                    <a:pt x="52773" y="38877"/>
                  </a:cubicBezTo>
                  <a:cubicBezTo>
                    <a:pt x="52725" y="38869"/>
                    <a:pt x="52690" y="38869"/>
                    <a:pt x="52662" y="38869"/>
                  </a:cubicBezTo>
                  <a:cubicBezTo>
                    <a:pt x="52635" y="38869"/>
                    <a:pt x="52615" y="38869"/>
                    <a:pt x="52599" y="38862"/>
                  </a:cubicBezTo>
                  <a:cubicBezTo>
                    <a:pt x="52581" y="38862"/>
                    <a:pt x="52563" y="38862"/>
                    <a:pt x="52545" y="38862"/>
                  </a:cubicBezTo>
                  <a:cubicBezTo>
                    <a:pt x="52451" y="38862"/>
                    <a:pt x="52362" y="38852"/>
                    <a:pt x="52362" y="38719"/>
                  </a:cubicBezTo>
                  <a:cubicBezTo>
                    <a:pt x="52346" y="38656"/>
                    <a:pt x="52393" y="38577"/>
                    <a:pt x="52425" y="38529"/>
                  </a:cubicBezTo>
                  <a:cubicBezTo>
                    <a:pt x="52931" y="37992"/>
                    <a:pt x="53563" y="37661"/>
                    <a:pt x="54211" y="37345"/>
                  </a:cubicBezTo>
                  <a:cubicBezTo>
                    <a:pt x="54221" y="37340"/>
                    <a:pt x="54233" y="37338"/>
                    <a:pt x="54246" y="37338"/>
                  </a:cubicBezTo>
                  <a:close/>
                  <a:moveTo>
                    <a:pt x="60154" y="39273"/>
                  </a:moveTo>
                  <a:cubicBezTo>
                    <a:pt x="60249" y="39288"/>
                    <a:pt x="60281" y="39351"/>
                    <a:pt x="60264" y="39431"/>
                  </a:cubicBezTo>
                  <a:cubicBezTo>
                    <a:pt x="60233" y="39462"/>
                    <a:pt x="60201" y="39494"/>
                    <a:pt x="60169" y="39494"/>
                  </a:cubicBezTo>
                  <a:cubicBezTo>
                    <a:pt x="60074" y="39478"/>
                    <a:pt x="60043" y="39414"/>
                    <a:pt x="60074" y="39336"/>
                  </a:cubicBezTo>
                  <a:cubicBezTo>
                    <a:pt x="60091" y="39304"/>
                    <a:pt x="60138" y="39273"/>
                    <a:pt x="60154" y="39273"/>
                  </a:cubicBezTo>
                  <a:close/>
                  <a:moveTo>
                    <a:pt x="60881" y="39621"/>
                  </a:moveTo>
                  <a:cubicBezTo>
                    <a:pt x="60976" y="39636"/>
                    <a:pt x="60991" y="39699"/>
                    <a:pt x="60960" y="39779"/>
                  </a:cubicBezTo>
                  <a:cubicBezTo>
                    <a:pt x="60928" y="39794"/>
                    <a:pt x="60896" y="39842"/>
                    <a:pt x="60881" y="39842"/>
                  </a:cubicBezTo>
                  <a:cubicBezTo>
                    <a:pt x="60801" y="39810"/>
                    <a:pt x="60770" y="39747"/>
                    <a:pt x="60801" y="39667"/>
                  </a:cubicBezTo>
                  <a:cubicBezTo>
                    <a:pt x="60818" y="39652"/>
                    <a:pt x="60865" y="39621"/>
                    <a:pt x="60881" y="39621"/>
                  </a:cubicBezTo>
                  <a:close/>
                  <a:moveTo>
                    <a:pt x="60217" y="39846"/>
                  </a:moveTo>
                  <a:cubicBezTo>
                    <a:pt x="60237" y="39846"/>
                    <a:pt x="60257" y="39849"/>
                    <a:pt x="60264" y="39857"/>
                  </a:cubicBezTo>
                  <a:cubicBezTo>
                    <a:pt x="60312" y="39952"/>
                    <a:pt x="60391" y="40047"/>
                    <a:pt x="60391" y="40126"/>
                  </a:cubicBezTo>
                  <a:cubicBezTo>
                    <a:pt x="60375" y="40221"/>
                    <a:pt x="60296" y="40300"/>
                    <a:pt x="60249" y="40379"/>
                  </a:cubicBezTo>
                  <a:cubicBezTo>
                    <a:pt x="60186" y="40379"/>
                    <a:pt x="60154" y="40379"/>
                    <a:pt x="60123" y="40363"/>
                  </a:cubicBezTo>
                  <a:cubicBezTo>
                    <a:pt x="60028" y="40300"/>
                    <a:pt x="59964" y="40205"/>
                    <a:pt x="59996" y="40095"/>
                  </a:cubicBezTo>
                  <a:cubicBezTo>
                    <a:pt x="60028" y="40015"/>
                    <a:pt x="60106" y="39937"/>
                    <a:pt x="60169" y="39857"/>
                  </a:cubicBezTo>
                  <a:cubicBezTo>
                    <a:pt x="60178" y="39849"/>
                    <a:pt x="60197" y="39846"/>
                    <a:pt x="60217" y="39846"/>
                  </a:cubicBezTo>
                  <a:close/>
                  <a:moveTo>
                    <a:pt x="58099" y="40647"/>
                  </a:moveTo>
                  <a:cubicBezTo>
                    <a:pt x="58146" y="40664"/>
                    <a:pt x="58209" y="40695"/>
                    <a:pt x="58226" y="40742"/>
                  </a:cubicBezTo>
                  <a:cubicBezTo>
                    <a:pt x="58239" y="40795"/>
                    <a:pt x="58218" y="40860"/>
                    <a:pt x="58212" y="40916"/>
                  </a:cubicBezTo>
                  <a:lnTo>
                    <a:pt x="58212" y="40916"/>
                  </a:lnTo>
                  <a:cubicBezTo>
                    <a:pt x="58147" y="40915"/>
                    <a:pt x="58084" y="40904"/>
                    <a:pt x="58020" y="40901"/>
                  </a:cubicBezTo>
                  <a:lnTo>
                    <a:pt x="58020" y="40901"/>
                  </a:lnTo>
                  <a:cubicBezTo>
                    <a:pt x="58020" y="40836"/>
                    <a:pt x="58022" y="40779"/>
                    <a:pt x="58036" y="40710"/>
                  </a:cubicBezTo>
                  <a:lnTo>
                    <a:pt x="58099" y="40647"/>
                  </a:lnTo>
                  <a:close/>
                  <a:moveTo>
                    <a:pt x="58747" y="40632"/>
                  </a:moveTo>
                  <a:cubicBezTo>
                    <a:pt x="58778" y="40632"/>
                    <a:pt x="58826" y="40647"/>
                    <a:pt x="58826" y="40664"/>
                  </a:cubicBezTo>
                  <a:cubicBezTo>
                    <a:pt x="58842" y="40727"/>
                    <a:pt x="58842" y="40822"/>
                    <a:pt x="58810" y="40837"/>
                  </a:cubicBezTo>
                  <a:cubicBezTo>
                    <a:pt x="58739" y="40894"/>
                    <a:pt x="58642" y="40925"/>
                    <a:pt x="58554" y="40954"/>
                  </a:cubicBezTo>
                  <a:lnTo>
                    <a:pt x="58554" y="40954"/>
                  </a:lnTo>
                  <a:cubicBezTo>
                    <a:pt x="58595" y="40865"/>
                    <a:pt x="58625" y="40765"/>
                    <a:pt x="58668" y="40679"/>
                  </a:cubicBezTo>
                  <a:cubicBezTo>
                    <a:pt x="58668" y="40647"/>
                    <a:pt x="58715" y="40632"/>
                    <a:pt x="58747" y="40632"/>
                  </a:cubicBezTo>
                  <a:close/>
                  <a:moveTo>
                    <a:pt x="57971" y="40934"/>
                  </a:moveTo>
                  <a:cubicBezTo>
                    <a:pt x="57945" y="40985"/>
                    <a:pt x="57917" y="41035"/>
                    <a:pt x="57878" y="41075"/>
                  </a:cubicBezTo>
                  <a:cubicBezTo>
                    <a:pt x="57869" y="41093"/>
                    <a:pt x="57849" y="41101"/>
                    <a:pt x="57828" y="41101"/>
                  </a:cubicBezTo>
                  <a:cubicBezTo>
                    <a:pt x="57813" y="41101"/>
                    <a:pt x="57797" y="41097"/>
                    <a:pt x="57783" y="41090"/>
                  </a:cubicBezTo>
                  <a:cubicBezTo>
                    <a:pt x="57689" y="41043"/>
                    <a:pt x="57689" y="40995"/>
                    <a:pt x="57799" y="40963"/>
                  </a:cubicBezTo>
                  <a:cubicBezTo>
                    <a:pt x="57861" y="40951"/>
                    <a:pt x="57914" y="40939"/>
                    <a:pt x="57971" y="40934"/>
                  </a:cubicBezTo>
                  <a:close/>
                  <a:moveTo>
                    <a:pt x="43131" y="41675"/>
                  </a:moveTo>
                  <a:cubicBezTo>
                    <a:pt x="43163" y="41675"/>
                    <a:pt x="43195" y="41690"/>
                    <a:pt x="43226" y="41707"/>
                  </a:cubicBezTo>
                  <a:cubicBezTo>
                    <a:pt x="43211" y="41738"/>
                    <a:pt x="43195" y="41785"/>
                    <a:pt x="43195" y="41785"/>
                  </a:cubicBezTo>
                  <a:cubicBezTo>
                    <a:pt x="43163" y="41785"/>
                    <a:pt x="43131" y="41754"/>
                    <a:pt x="43085" y="41754"/>
                  </a:cubicBezTo>
                  <a:cubicBezTo>
                    <a:pt x="43100" y="41722"/>
                    <a:pt x="43116" y="41675"/>
                    <a:pt x="43131" y="41675"/>
                  </a:cubicBezTo>
                  <a:close/>
                  <a:moveTo>
                    <a:pt x="44033" y="41659"/>
                  </a:moveTo>
                  <a:cubicBezTo>
                    <a:pt x="44128" y="41659"/>
                    <a:pt x="44238" y="41675"/>
                    <a:pt x="44349" y="41690"/>
                  </a:cubicBezTo>
                  <a:lnTo>
                    <a:pt x="44349" y="41754"/>
                  </a:lnTo>
                  <a:cubicBezTo>
                    <a:pt x="44238" y="41770"/>
                    <a:pt x="44128" y="41785"/>
                    <a:pt x="44033" y="41785"/>
                  </a:cubicBezTo>
                  <a:cubicBezTo>
                    <a:pt x="44001" y="41785"/>
                    <a:pt x="43938" y="41785"/>
                    <a:pt x="43922" y="41754"/>
                  </a:cubicBezTo>
                  <a:cubicBezTo>
                    <a:pt x="43890" y="41707"/>
                    <a:pt x="43922" y="41659"/>
                    <a:pt x="44033" y="41659"/>
                  </a:cubicBezTo>
                  <a:close/>
                  <a:moveTo>
                    <a:pt x="57609" y="41596"/>
                  </a:moveTo>
                  <a:cubicBezTo>
                    <a:pt x="57672" y="41627"/>
                    <a:pt x="57735" y="41644"/>
                    <a:pt x="57783" y="41690"/>
                  </a:cubicBezTo>
                  <a:cubicBezTo>
                    <a:pt x="57830" y="41754"/>
                    <a:pt x="57704" y="41865"/>
                    <a:pt x="57577" y="41865"/>
                  </a:cubicBezTo>
                  <a:cubicBezTo>
                    <a:pt x="57514" y="41865"/>
                    <a:pt x="57451" y="41848"/>
                    <a:pt x="57372" y="41833"/>
                  </a:cubicBezTo>
                  <a:cubicBezTo>
                    <a:pt x="57341" y="41817"/>
                    <a:pt x="57293" y="41770"/>
                    <a:pt x="57293" y="41770"/>
                  </a:cubicBezTo>
                  <a:cubicBezTo>
                    <a:pt x="57324" y="41722"/>
                    <a:pt x="57356" y="41659"/>
                    <a:pt x="57404" y="41644"/>
                  </a:cubicBezTo>
                  <a:cubicBezTo>
                    <a:pt x="57467" y="41612"/>
                    <a:pt x="57546" y="41612"/>
                    <a:pt x="57609" y="41596"/>
                  </a:cubicBezTo>
                  <a:close/>
                  <a:moveTo>
                    <a:pt x="61891" y="42283"/>
                  </a:moveTo>
                  <a:cubicBezTo>
                    <a:pt x="61953" y="42283"/>
                    <a:pt x="62016" y="42291"/>
                    <a:pt x="62082" y="42307"/>
                  </a:cubicBezTo>
                  <a:cubicBezTo>
                    <a:pt x="62146" y="42323"/>
                    <a:pt x="62224" y="42402"/>
                    <a:pt x="62224" y="42434"/>
                  </a:cubicBezTo>
                  <a:cubicBezTo>
                    <a:pt x="62224" y="42497"/>
                    <a:pt x="62161" y="42575"/>
                    <a:pt x="62114" y="42624"/>
                  </a:cubicBezTo>
                  <a:cubicBezTo>
                    <a:pt x="61939" y="42797"/>
                    <a:pt x="61687" y="42718"/>
                    <a:pt x="61482" y="42765"/>
                  </a:cubicBezTo>
                  <a:cubicBezTo>
                    <a:pt x="61434" y="42765"/>
                    <a:pt x="61402" y="42765"/>
                    <a:pt x="61370" y="42750"/>
                  </a:cubicBezTo>
                  <a:cubicBezTo>
                    <a:pt x="61307" y="42718"/>
                    <a:pt x="61260" y="42687"/>
                    <a:pt x="61212" y="42639"/>
                  </a:cubicBezTo>
                  <a:cubicBezTo>
                    <a:pt x="61212" y="42624"/>
                    <a:pt x="61244" y="42560"/>
                    <a:pt x="61260" y="42544"/>
                  </a:cubicBezTo>
                  <a:cubicBezTo>
                    <a:pt x="61448" y="42394"/>
                    <a:pt x="61655" y="42283"/>
                    <a:pt x="61891" y="42283"/>
                  </a:cubicBezTo>
                  <a:close/>
                  <a:moveTo>
                    <a:pt x="68609" y="43208"/>
                  </a:moveTo>
                  <a:cubicBezTo>
                    <a:pt x="68689" y="43224"/>
                    <a:pt x="68736" y="43224"/>
                    <a:pt x="68767" y="43239"/>
                  </a:cubicBezTo>
                  <a:cubicBezTo>
                    <a:pt x="68847" y="43287"/>
                    <a:pt x="68862" y="43351"/>
                    <a:pt x="68815" y="43429"/>
                  </a:cubicBezTo>
                  <a:cubicBezTo>
                    <a:pt x="68769" y="43521"/>
                    <a:pt x="68697" y="43580"/>
                    <a:pt x="68631" y="43580"/>
                  </a:cubicBezTo>
                  <a:cubicBezTo>
                    <a:pt x="68607" y="43580"/>
                    <a:pt x="68583" y="43572"/>
                    <a:pt x="68562" y="43555"/>
                  </a:cubicBezTo>
                  <a:cubicBezTo>
                    <a:pt x="68531" y="43540"/>
                    <a:pt x="68483" y="43492"/>
                    <a:pt x="68499" y="43477"/>
                  </a:cubicBezTo>
                  <a:cubicBezTo>
                    <a:pt x="68531" y="43382"/>
                    <a:pt x="68578" y="43302"/>
                    <a:pt x="68609" y="43208"/>
                  </a:cubicBezTo>
                  <a:close/>
                  <a:moveTo>
                    <a:pt x="67382" y="44717"/>
                  </a:moveTo>
                  <a:cubicBezTo>
                    <a:pt x="67413" y="44717"/>
                    <a:pt x="67445" y="44737"/>
                    <a:pt x="67471" y="44773"/>
                  </a:cubicBezTo>
                  <a:cubicBezTo>
                    <a:pt x="67471" y="44788"/>
                    <a:pt x="67456" y="44836"/>
                    <a:pt x="67440" y="44868"/>
                  </a:cubicBezTo>
                  <a:cubicBezTo>
                    <a:pt x="67410" y="44889"/>
                    <a:pt x="67385" y="44901"/>
                    <a:pt x="67361" y="44901"/>
                  </a:cubicBezTo>
                  <a:cubicBezTo>
                    <a:pt x="67333" y="44901"/>
                    <a:pt x="67307" y="44885"/>
                    <a:pt x="67282" y="44851"/>
                  </a:cubicBezTo>
                  <a:cubicBezTo>
                    <a:pt x="67282" y="44820"/>
                    <a:pt x="67298" y="44773"/>
                    <a:pt x="67313" y="44757"/>
                  </a:cubicBezTo>
                  <a:cubicBezTo>
                    <a:pt x="67334" y="44729"/>
                    <a:pt x="67358" y="44717"/>
                    <a:pt x="67382" y="44717"/>
                  </a:cubicBezTo>
                  <a:close/>
                  <a:moveTo>
                    <a:pt x="64322" y="46478"/>
                  </a:moveTo>
                  <a:cubicBezTo>
                    <a:pt x="64328" y="46478"/>
                    <a:pt x="64335" y="46479"/>
                    <a:pt x="64342" y="46480"/>
                  </a:cubicBezTo>
                  <a:cubicBezTo>
                    <a:pt x="64390" y="46495"/>
                    <a:pt x="64421" y="46606"/>
                    <a:pt x="64405" y="46685"/>
                  </a:cubicBezTo>
                  <a:cubicBezTo>
                    <a:pt x="64390" y="46780"/>
                    <a:pt x="64358" y="46891"/>
                    <a:pt x="64310" y="46986"/>
                  </a:cubicBezTo>
                  <a:cubicBezTo>
                    <a:pt x="64310" y="47017"/>
                    <a:pt x="64247" y="47017"/>
                    <a:pt x="64215" y="47017"/>
                  </a:cubicBezTo>
                  <a:cubicBezTo>
                    <a:pt x="64121" y="47017"/>
                    <a:pt x="64057" y="46986"/>
                    <a:pt x="64074" y="46922"/>
                  </a:cubicBezTo>
                  <a:cubicBezTo>
                    <a:pt x="64105" y="46828"/>
                    <a:pt x="64184" y="46733"/>
                    <a:pt x="64215" y="46670"/>
                  </a:cubicBezTo>
                  <a:cubicBezTo>
                    <a:pt x="64215" y="46554"/>
                    <a:pt x="64255" y="46478"/>
                    <a:pt x="64322" y="46478"/>
                  </a:cubicBezTo>
                  <a:close/>
                  <a:moveTo>
                    <a:pt x="63789" y="47397"/>
                  </a:moveTo>
                  <a:cubicBezTo>
                    <a:pt x="63789" y="47412"/>
                    <a:pt x="63804" y="47443"/>
                    <a:pt x="63804" y="47460"/>
                  </a:cubicBezTo>
                  <a:cubicBezTo>
                    <a:pt x="63773" y="47475"/>
                    <a:pt x="63726" y="47491"/>
                    <a:pt x="63710" y="47491"/>
                  </a:cubicBezTo>
                  <a:cubicBezTo>
                    <a:pt x="63663" y="47428"/>
                    <a:pt x="63678" y="47397"/>
                    <a:pt x="63789" y="47397"/>
                  </a:cubicBezTo>
                  <a:close/>
                  <a:moveTo>
                    <a:pt x="33155" y="51426"/>
                  </a:moveTo>
                  <a:cubicBezTo>
                    <a:pt x="33200" y="51426"/>
                    <a:pt x="33244" y="51438"/>
                    <a:pt x="33286" y="51458"/>
                  </a:cubicBezTo>
                  <a:cubicBezTo>
                    <a:pt x="33332" y="51458"/>
                    <a:pt x="33349" y="51506"/>
                    <a:pt x="33380" y="51521"/>
                  </a:cubicBezTo>
                  <a:cubicBezTo>
                    <a:pt x="33332" y="51569"/>
                    <a:pt x="33301" y="51648"/>
                    <a:pt x="33254" y="51664"/>
                  </a:cubicBezTo>
                  <a:cubicBezTo>
                    <a:pt x="33220" y="51675"/>
                    <a:pt x="33186" y="51680"/>
                    <a:pt x="33154" y="51680"/>
                  </a:cubicBezTo>
                  <a:cubicBezTo>
                    <a:pt x="33051" y="51680"/>
                    <a:pt x="32966" y="51629"/>
                    <a:pt x="32953" y="51569"/>
                  </a:cubicBezTo>
                  <a:cubicBezTo>
                    <a:pt x="32953" y="51553"/>
                    <a:pt x="32969" y="51506"/>
                    <a:pt x="32985" y="51490"/>
                  </a:cubicBezTo>
                  <a:cubicBezTo>
                    <a:pt x="33038" y="51445"/>
                    <a:pt x="33097" y="51426"/>
                    <a:pt x="33155" y="51426"/>
                  </a:cubicBezTo>
                  <a:close/>
                  <a:moveTo>
                    <a:pt x="58479" y="52886"/>
                  </a:moveTo>
                  <a:cubicBezTo>
                    <a:pt x="58497" y="52886"/>
                    <a:pt x="58518" y="52894"/>
                    <a:pt x="58542" y="52912"/>
                  </a:cubicBezTo>
                  <a:cubicBezTo>
                    <a:pt x="58542" y="52944"/>
                    <a:pt x="58526" y="52975"/>
                    <a:pt x="58510" y="52975"/>
                  </a:cubicBezTo>
                  <a:cubicBezTo>
                    <a:pt x="58494" y="52975"/>
                    <a:pt x="58431" y="52960"/>
                    <a:pt x="58431" y="52960"/>
                  </a:cubicBezTo>
                  <a:cubicBezTo>
                    <a:pt x="58431" y="52910"/>
                    <a:pt x="58450" y="52886"/>
                    <a:pt x="58479" y="52886"/>
                  </a:cubicBezTo>
                  <a:close/>
                  <a:moveTo>
                    <a:pt x="60123" y="52880"/>
                  </a:moveTo>
                  <a:cubicBezTo>
                    <a:pt x="60233" y="52880"/>
                    <a:pt x="60327" y="52897"/>
                    <a:pt x="60439" y="52912"/>
                  </a:cubicBezTo>
                  <a:cubicBezTo>
                    <a:pt x="60422" y="52944"/>
                    <a:pt x="60439" y="52975"/>
                    <a:pt x="60422" y="52992"/>
                  </a:cubicBezTo>
                  <a:cubicBezTo>
                    <a:pt x="60359" y="53034"/>
                    <a:pt x="60289" y="53068"/>
                    <a:pt x="60217" y="53068"/>
                  </a:cubicBezTo>
                  <a:cubicBezTo>
                    <a:pt x="60181" y="53068"/>
                    <a:pt x="60143" y="53060"/>
                    <a:pt x="60106" y="53038"/>
                  </a:cubicBezTo>
                  <a:cubicBezTo>
                    <a:pt x="60091" y="53023"/>
                    <a:pt x="60074" y="52992"/>
                    <a:pt x="60059" y="52960"/>
                  </a:cubicBezTo>
                  <a:cubicBezTo>
                    <a:pt x="60091" y="52928"/>
                    <a:pt x="60106" y="52880"/>
                    <a:pt x="60123" y="52880"/>
                  </a:cubicBezTo>
                  <a:close/>
                  <a:moveTo>
                    <a:pt x="61346" y="52695"/>
                  </a:moveTo>
                  <a:cubicBezTo>
                    <a:pt x="61364" y="52695"/>
                    <a:pt x="61382" y="52699"/>
                    <a:pt x="61402" y="52707"/>
                  </a:cubicBezTo>
                  <a:cubicBezTo>
                    <a:pt x="61434" y="52722"/>
                    <a:pt x="61465" y="52770"/>
                    <a:pt x="61465" y="52802"/>
                  </a:cubicBezTo>
                  <a:cubicBezTo>
                    <a:pt x="61450" y="52912"/>
                    <a:pt x="61450" y="53023"/>
                    <a:pt x="61419" y="53133"/>
                  </a:cubicBezTo>
                  <a:cubicBezTo>
                    <a:pt x="61397" y="53187"/>
                    <a:pt x="61354" y="53219"/>
                    <a:pt x="61303" y="53219"/>
                  </a:cubicBezTo>
                  <a:cubicBezTo>
                    <a:pt x="61280" y="53219"/>
                    <a:pt x="61254" y="53212"/>
                    <a:pt x="61229" y="53196"/>
                  </a:cubicBezTo>
                  <a:cubicBezTo>
                    <a:pt x="61197" y="53181"/>
                    <a:pt x="61181" y="53150"/>
                    <a:pt x="61149" y="53102"/>
                  </a:cubicBezTo>
                  <a:cubicBezTo>
                    <a:pt x="61181" y="53007"/>
                    <a:pt x="61197" y="52897"/>
                    <a:pt x="61229" y="52802"/>
                  </a:cubicBezTo>
                  <a:cubicBezTo>
                    <a:pt x="61253" y="52731"/>
                    <a:pt x="61294" y="52695"/>
                    <a:pt x="61346" y="52695"/>
                  </a:cubicBezTo>
                  <a:close/>
                  <a:moveTo>
                    <a:pt x="37410" y="53797"/>
                  </a:moveTo>
                  <a:cubicBezTo>
                    <a:pt x="37426" y="53797"/>
                    <a:pt x="37473" y="53797"/>
                    <a:pt x="37490" y="53814"/>
                  </a:cubicBezTo>
                  <a:cubicBezTo>
                    <a:pt x="37505" y="53829"/>
                    <a:pt x="37505" y="53860"/>
                    <a:pt x="37505" y="53892"/>
                  </a:cubicBezTo>
                  <a:cubicBezTo>
                    <a:pt x="37479" y="53892"/>
                    <a:pt x="37454" y="53912"/>
                    <a:pt x="37437" y="53912"/>
                  </a:cubicBezTo>
                  <a:cubicBezTo>
                    <a:pt x="37433" y="53912"/>
                    <a:pt x="37429" y="53911"/>
                    <a:pt x="37426" y="53908"/>
                  </a:cubicBezTo>
                  <a:cubicBezTo>
                    <a:pt x="37332" y="53892"/>
                    <a:pt x="37332" y="53845"/>
                    <a:pt x="37410" y="53797"/>
                  </a:cubicBezTo>
                  <a:close/>
                  <a:moveTo>
                    <a:pt x="41156" y="53759"/>
                  </a:moveTo>
                  <a:cubicBezTo>
                    <a:pt x="41193" y="53759"/>
                    <a:pt x="41230" y="53760"/>
                    <a:pt x="41266" y="53765"/>
                  </a:cubicBezTo>
                  <a:cubicBezTo>
                    <a:pt x="41330" y="53782"/>
                    <a:pt x="41393" y="53829"/>
                    <a:pt x="41456" y="53877"/>
                  </a:cubicBezTo>
                  <a:cubicBezTo>
                    <a:pt x="41393" y="53892"/>
                    <a:pt x="41330" y="53924"/>
                    <a:pt x="41266" y="53955"/>
                  </a:cubicBezTo>
                  <a:cubicBezTo>
                    <a:pt x="41251" y="53961"/>
                    <a:pt x="41237" y="53962"/>
                    <a:pt x="41224" y="53962"/>
                  </a:cubicBezTo>
                  <a:cubicBezTo>
                    <a:pt x="41199" y="53962"/>
                    <a:pt x="41178" y="53955"/>
                    <a:pt x="41156" y="53955"/>
                  </a:cubicBezTo>
                  <a:cubicBezTo>
                    <a:pt x="41077" y="53955"/>
                    <a:pt x="40998" y="53955"/>
                    <a:pt x="40935" y="53940"/>
                  </a:cubicBezTo>
                  <a:cubicBezTo>
                    <a:pt x="40904" y="53940"/>
                    <a:pt x="40856" y="53908"/>
                    <a:pt x="40840" y="53892"/>
                  </a:cubicBezTo>
                  <a:cubicBezTo>
                    <a:pt x="40809" y="53829"/>
                    <a:pt x="40840" y="53782"/>
                    <a:pt x="40935" y="53765"/>
                  </a:cubicBezTo>
                  <a:cubicBezTo>
                    <a:pt x="41008" y="53765"/>
                    <a:pt x="41082" y="53759"/>
                    <a:pt x="41156" y="53759"/>
                  </a:cubicBezTo>
                  <a:close/>
                  <a:moveTo>
                    <a:pt x="56283" y="54481"/>
                  </a:moveTo>
                  <a:cubicBezTo>
                    <a:pt x="56317" y="54481"/>
                    <a:pt x="56353" y="54485"/>
                    <a:pt x="56393" y="54492"/>
                  </a:cubicBezTo>
                  <a:cubicBezTo>
                    <a:pt x="56408" y="54492"/>
                    <a:pt x="56408" y="54541"/>
                    <a:pt x="56424" y="54572"/>
                  </a:cubicBezTo>
                  <a:cubicBezTo>
                    <a:pt x="56361" y="54587"/>
                    <a:pt x="56298" y="54619"/>
                    <a:pt x="56234" y="54635"/>
                  </a:cubicBezTo>
                  <a:cubicBezTo>
                    <a:pt x="56203" y="54635"/>
                    <a:pt x="56155" y="54604"/>
                    <a:pt x="56140" y="54572"/>
                  </a:cubicBezTo>
                  <a:cubicBezTo>
                    <a:pt x="56140" y="54556"/>
                    <a:pt x="56171" y="54492"/>
                    <a:pt x="56186" y="54492"/>
                  </a:cubicBezTo>
                  <a:cubicBezTo>
                    <a:pt x="56218" y="54485"/>
                    <a:pt x="56250" y="54481"/>
                    <a:pt x="56283" y="54481"/>
                  </a:cubicBezTo>
                  <a:close/>
                  <a:moveTo>
                    <a:pt x="54617" y="54455"/>
                  </a:moveTo>
                  <a:cubicBezTo>
                    <a:pt x="54634" y="54455"/>
                    <a:pt x="54652" y="54457"/>
                    <a:pt x="54669" y="54461"/>
                  </a:cubicBezTo>
                  <a:cubicBezTo>
                    <a:pt x="54732" y="54461"/>
                    <a:pt x="54780" y="54524"/>
                    <a:pt x="54827" y="54572"/>
                  </a:cubicBezTo>
                  <a:lnTo>
                    <a:pt x="54638" y="54667"/>
                  </a:lnTo>
                  <a:cubicBezTo>
                    <a:pt x="54574" y="54635"/>
                    <a:pt x="54496" y="54619"/>
                    <a:pt x="54464" y="54572"/>
                  </a:cubicBezTo>
                  <a:cubicBezTo>
                    <a:pt x="54423" y="54531"/>
                    <a:pt x="54511" y="54455"/>
                    <a:pt x="54617" y="54455"/>
                  </a:cubicBezTo>
                  <a:close/>
                  <a:moveTo>
                    <a:pt x="52667" y="54408"/>
                  </a:moveTo>
                  <a:cubicBezTo>
                    <a:pt x="52806" y="54408"/>
                    <a:pt x="52946" y="54429"/>
                    <a:pt x="53089" y="54477"/>
                  </a:cubicBezTo>
                  <a:cubicBezTo>
                    <a:pt x="53120" y="54477"/>
                    <a:pt x="53137" y="54524"/>
                    <a:pt x="53137" y="54556"/>
                  </a:cubicBezTo>
                  <a:cubicBezTo>
                    <a:pt x="53137" y="54587"/>
                    <a:pt x="53105" y="54619"/>
                    <a:pt x="53073" y="54635"/>
                  </a:cubicBezTo>
                  <a:cubicBezTo>
                    <a:pt x="52852" y="54809"/>
                    <a:pt x="52568" y="54730"/>
                    <a:pt x="52362" y="54777"/>
                  </a:cubicBezTo>
                  <a:cubicBezTo>
                    <a:pt x="52252" y="54730"/>
                    <a:pt x="52188" y="54714"/>
                    <a:pt x="52125" y="54682"/>
                  </a:cubicBezTo>
                  <a:cubicBezTo>
                    <a:pt x="52094" y="54667"/>
                    <a:pt x="52077" y="54619"/>
                    <a:pt x="52077" y="54587"/>
                  </a:cubicBezTo>
                  <a:cubicBezTo>
                    <a:pt x="52077" y="54556"/>
                    <a:pt x="52094" y="54509"/>
                    <a:pt x="52109" y="54509"/>
                  </a:cubicBezTo>
                  <a:cubicBezTo>
                    <a:pt x="52298" y="54446"/>
                    <a:pt x="52482" y="54408"/>
                    <a:pt x="52667" y="54408"/>
                  </a:cubicBezTo>
                  <a:close/>
                  <a:moveTo>
                    <a:pt x="37832" y="54639"/>
                  </a:moveTo>
                  <a:cubicBezTo>
                    <a:pt x="37981" y="54639"/>
                    <a:pt x="38130" y="54651"/>
                    <a:pt x="38280" y="54682"/>
                  </a:cubicBezTo>
                  <a:cubicBezTo>
                    <a:pt x="38611" y="54745"/>
                    <a:pt x="38959" y="54777"/>
                    <a:pt x="39291" y="54825"/>
                  </a:cubicBezTo>
                  <a:cubicBezTo>
                    <a:pt x="39378" y="54833"/>
                    <a:pt x="39464" y="54846"/>
                    <a:pt x="39547" y="54846"/>
                  </a:cubicBezTo>
                  <a:cubicBezTo>
                    <a:pt x="39617" y="54846"/>
                    <a:pt x="39685" y="54837"/>
                    <a:pt x="39749" y="54809"/>
                  </a:cubicBezTo>
                  <a:cubicBezTo>
                    <a:pt x="39968" y="54731"/>
                    <a:pt x="40184" y="54701"/>
                    <a:pt x="40399" y="54701"/>
                  </a:cubicBezTo>
                  <a:cubicBezTo>
                    <a:pt x="40666" y="54701"/>
                    <a:pt x="40932" y="54748"/>
                    <a:pt x="41203" y="54809"/>
                  </a:cubicBezTo>
                  <a:cubicBezTo>
                    <a:pt x="41424" y="54857"/>
                    <a:pt x="41646" y="54888"/>
                    <a:pt x="41867" y="54920"/>
                  </a:cubicBezTo>
                  <a:cubicBezTo>
                    <a:pt x="41899" y="54935"/>
                    <a:pt x="41930" y="54983"/>
                    <a:pt x="41930" y="55015"/>
                  </a:cubicBezTo>
                  <a:cubicBezTo>
                    <a:pt x="41930" y="55046"/>
                    <a:pt x="41899" y="55093"/>
                    <a:pt x="41883" y="55093"/>
                  </a:cubicBezTo>
                  <a:cubicBezTo>
                    <a:pt x="41506" y="55173"/>
                    <a:pt x="41121" y="55196"/>
                    <a:pt x="40740" y="55196"/>
                  </a:cubicBezTo>
                  <a:cubicBezTo>
                    <a:pt x="40593" y="55196"/>
                    <a:pt x="40448" y="55192"/>
                    <a:pt x="40303" y="55188"/>
                  </a:cubicBezTo>
                  <a:cubicBezTo>
                    <a:pt x="40034" y="55188"/>
                    <a:pt x="39766" y="55156"/>
                    <a:pt x="39734" y="55156"/>
                  </a:cubicBezTo>
                  <a:lnTo>
                    <a:pt x="37806" y="55156"/>
                  </a:lnTo>
                  <a:cubicBezTo>
                    <a:pt x="37568" y="55141"/>
                    <a:pt x="37347" y="55093"/>
                    <a:pt x="37126" y="55061"/>
                  </a:cubicBezTo>
                  <a:cubicBezTo>
                    <a:pt x="37031" y="55046"/>
                    <a:pt x="36999" y="54983"/>
                    <a:pt x="37047" y="54888"/>
                  </a:cubicBezTo>
                  <a:cubicBezTo>
                    <a:pt x="37079" y="54825"/>
                    <a:pt x="37110" y="54762"/>
                    <a:pt x="37174" y="54730"/>
                  </a:cubicBezTo>
                  <a:cubicBezTo>
                    <a:pt x="37220" y="54682"/>
                    <a:pt x="37300" y="54667"/>
                    <a:pt x="37378" y="54667"/>
                  </a:cubicBezTo>
                  <a:cubicBezTo>
                    <a:pt x="37530" y="54651"/>
                    <a:pt x="37681" y="54639"/>
                    <a:pt x="37832" y="54639"/>
                  </a:cubicBezTo>
                  <a:close/>
                  <a:moveTo>
                    <a:pt x="45940" y="55431"/>
                  </a:moveTo>
                  <a:cubicBezTo>
                    <a:pt x="46167" y="55431"/>
                    <a:pt x="46396" y="55463"/>
                    <a:pt x="46625" y="55504"/>
                  </a:cubicBezTo>
                  <a:cubicBezTo>
                    <a:pt x="46720" y="55520"/>
                    <a:pt x="46798" y="55615"/>
                    <a:pt x="46941" y="55725"/>
                  </a:cubicBezTo>
                  <a:cubicBezTo>
                    <a:pt x="46688" y="55787"/>
                    <a:pt x="46449" y="55810"/>
                    <a:pt x="46218" y="55810"/>
                  </a:cubicBezTo>
                  <a:cubicBezTo>
                    <a:pt x="45915" y="55810"/>
                    <a:pt x="45624" y="55770"/>
                    <a:pt x="45329" y="55725"/>
                  </a:cubicBezTo>
                  <a:cubicBezTo>
                    <a:pt x="45313" y="55725"/>
                    <a:pt x="45281" y="55679"/>
                    <a:pt x="45266" y="55647"/>
                  </a:cubicBezTo>
                  <a:cubicBezTo>
                    <a:pt x="45266" y="55615"/>
                    <a:pt x="45281" y="55552"/>
                    <a:pt x="45313" y="55536"/>
                  </a:cubicBezTo>
                  <a:cubicBezTo>
                    <a:pt x="45519" y="55459"/>
                    <a:pt x="45729" y="55431"/>
                    <a:pt x="45940" y="55431"/>
                  </a:cubicBezTo>
                  <a:close/>
                  <a:moveTo>
                    <a:pt x="28970" y="0"/>
                  </a:moveTo>
                  <a:cubicBezTo>
                    <a:pt x="28835" y="0"/>
                    <a:pt x="28699" y="23"/>
                    <a:pt x="28559" y="60"/>
                  </a:cubicBezTo>
                  <a:cubicBezTo>
                    <a:pt x="28232" y="155"/>
                    <a:pt x="27909" y="208"/>
                    <a:pt x="27584" y="208"/>
                  </a:cubicBezTo>
                  <a:cubicBezTo>
                    <a:pt x="27312" y="208"/>
                    <a:pt x="27038" y="171"/>
                    <a:pt x="26757" y="91"/>
                  </a:cubicBezTo>
                  <a:cubicBezTo>
                    <a:pt x="26577" y="42"/>
                    <a:pt x="26385" y="11"/>
                    <a:pt x="26192" y="11"/>
                  </a:cubicBezTo>
                  <a:cubicBezTo>
                    <a:pt x="26080" y="11"/>
                    <a:pt x="25967" y="21"/>
                    <a:pt x="25857" y="45"/>
                  </a:cubicBezTo>
                  <a:cubicBezTo>
                    <a:pt x="25325" y="135"/>
                    <a:pt x="24793" y="167"/>
                    <a:pt x="24261" y="167"/>
                  </a:cubicBezTo>
                  <a:cubicBezTo>
                    <a:pt x="23955" y="167"/>
                    <a:pt x="23649" y="157"/>
                    <a:pt x="23343" y="139"/>
                  </a:cubicBezTo>
                  <a:cubicBezTo>
                    <a:pt x="23206" y="130"/>
                    <a:pt x="23069" y="126"/>
                    <a:pt x="22933" y="126"/>
                  </a:cubicBezTo>
                  <a:cubicBezTo>
                    <a:pt x="21683" y="126"/>
                    <a:pt x="20514" y="500"/>
                    <a:pt x="19345" y="913"/>
                  </a:cubicBezTo>
                  <a:cubicBezTo>
                    <a:pt x="19108" y="1119"/>
                    <a:pt x="18792" y="1151"/>
                    <a:pt x="18492" y="1214"/>
                  </a:cubicBezTo>
                  <a:cubicBezTo>
                    <a:pt x="17717" y="1387"/>
                    <a:pt x="16990" y="1688"/>
                    <a:pt x="16231" y="1925"/>
                  </a:cubicBezTo>
                  <a:cubicBezTo>
                    <a:pt x="15725" y="2099"/>
                    <a:pt x="15315" y="2462"/>
                    <a:pt x="14840" y="2683"/>
                  </a:cubicBezTo>
                  <a:cubicBezTo>
                    <a:pt x="14366" y="2921"/>
                    <a:pt x="13814" y="2953"/>
                    <a:pt x="13323" y="3206"/>
                  </a:cubicBezTo>
                  <a:cubicBezTo>
                    <a:pt x="12501" y="3600"/>
                    <a:pt x="11664" y="3948"/>
                    <a:pt x="10874" y="4407"/>
                  </a:cubicBezTo>
                  <a:cubicBezTo>
                    <a:pt x="10541" y="4612"/>
                    <a:pt x="10194" y="4770"/>
                    <a:pt x="9846" y="4913"/>
                  </a:cubicBezTo>
                  <a:cubicBezTo>
                    <a:pt x="9056" y="5229"/>
                    <a:pt x="8392" y="5734"/>
                    <a:pt x="7760" y="6287"/>
                  </a:cubicBezTo>
                  <a:cubicBezTo>
                    <a:pt x="7380" y="6620"/>
                    <a:pt x="7081" y="6999"/>
                    <a:pt x="6938" y="7488"/>
                  </a:cubicBezTo>
                  <a:cubicBezTo>
                    <a:pt x="6843" y="7868"/>
                    <a:pt x="6622" y="8184"/>
                    <a:pt x="6354" y="8453"/>
                  </a:cubicBezTo>
                  <a:cubicBezTo>
                    <a:pt x="5342" y="9448"/>
                    <a:pt x="4504" y="10571"/>
                    <a:pt x="3667" y="11709"/>
                  </a:cubicBezTo>
                  <a:cubicBezTo>
                    <a:pt x="3429" y="12025"/>
                    <a:pt x="3271" y="12356"/>
                    <a:pt x="3271" y="12752"/>
                  </a:cubicBezTo>
                  <a:cubicBezTo>
                    <a:pt x="3271" y="13163"/>
                    <a:pt x="3129" y="13526"/>
                    <a:pt x="2860" y="13779"/>
                  </a:cubicBezTo>
                  <a:cubicBezTo>
                    <a:pt x="2529" y="14080"/>
                    <a:pt x="2371" y="14442"/>
                    <a:pt x="2213" y="14838"/>
                  </a:cubicBezTo>
                  <a:cubicBezTo>
                    <a:pt x="1991" y="15407"/>
                    <a:pt x="1785" y="15976"/>
                    <a:pt x="1659" y="16577"/>
                  </a:cubicBezTo>
                  <a:cubicBezTo>
                    <a:pt x="1596" y="16940"/>
                    <a:pt x="1501" y="17335"/>
                    <a:pt x="1311" y="17651"/>
                  </a:cubicBezTo>
                  <a:cubicBezTo>
                    <a:pt x="1027" y="18141"/>
                    <a:pt x="964" y="18647"/>
                    <a:pt x="948" y="19184"/>
                  </a:cubicBezTo>
                  <a:lnTo>
                    <a:pt x="966" y="19184"/>
                  </a:lnTo>
                  <a:cubicBezTo>
                    <a:pt x="936" y="19249"/>
                    <a:pt x="898" y="19304"/>
                    <a:pt x="885" y="19358"/>
                  </a:cubicBezTo>
                  <a:cubicBezTo>
                    <a:pt x="790" y="19879"/>
                    <a:pt x="679" y="20402"/>
                    <a:pt x="506" y="20907"/>
                  </a:cubicBezTo>
                  <a:cubicBezTo>
                    <a:pt x="348" y="21333"/>
                    <a:pt x="221" y="21792"/>
                    <a:pt x="300" y="22250"/>
                  </a:cubicBezTo>
                  <a:cubicBezTo>
                    <a:pt x="443" y="22946"/>
                    <a:pt x="348" y="23609"/>
                    <a:pt x="268" y="24290"/>
                  </a:cubicBezTo>
                  <a:cubicBezTo>
                    <a:pt x="190" y="24969"/>
                    <a:pt x="0" y="25632"/>
                    <a:pt x="190" y="26328"/>
                  </a:cubicBezTo>
                  <a:cubicBezTo>
                    <a:pt x="142" y="27008"/>
                    <a:pt x="15" y="27687"/>
                    <a:pt x="110" y="28383"/>
                  </a:cubicBezTo>
                  <a:cubicBezTo>
                    <a:pt x="158" y="28635"/>
                    <a:pt x="158" y="28905"/>
                    <a:pt x="173" y="29173"/>
                  </a:cubicBezTo>
                  <a:cubicBezTo>
                    <a:pt x="221" y="29584"/>
                    <a:pt x="285" y="30011"/>
                    <a:pt x="300" y="30422"/>
                  </a:cubicBezTo>
                  <a:cubicBezTo>
                    <a:pt x="316" y="31038"/>
                    <a:pt x="300" y="31638"/>
                    <a:pt x="316" y="32255"/>
                  </a:cubicBezTo>
                  <a:cubicBezTo>
                    <a:pt x="316" y="32824"/>
                    <a:pt x="363" y="33393"/>
                    <a:pt x="616" y="33914"/>
                  </a:cubicBezTo>
                  <a:cubicBezTo>
                    <a:pt x="664" y="34026"/>
                    <a:pt x="727" y="34136"/>
                    <a:pt x="742" y="34247"/>
                  </a:cubicBezTo>
                  <a:cubicBezTo>
                    <a:pt x="790" y="34673"/>
                    <a:pt x="1027" y="35021"/>
                    <a:pt x="1280" y="35353"/>
                  </a:cubicBezTo>
                  <a:cubicBezTo>
                    <a:pt x="1564" y="35716"/>
                    <a:pt x="1817" y="36095"/>
                    <a:pt x="2228" y="36348"/>
                  </a:cubicBezTo>
                  <a:cubicBezTo>
                    <a:pt x="2354" y="36411"/>
                    <a:pt x="2434" y="36554"/>
                    <a:pt x="2529" y="36664"/>
                  </a:cubicBezTo>
                  <a:cubicBezTo>
                    <a:pt x="2687" y="36839"/>
                    <a:pt x="2797" y="37044"/>
                    <a:pt x="2971" y="37187"/>
                  </a:cubicBezTo>
                  <a:cubicBezTo>
                    <a:pt x="3351" y="37518"/>
                    <a:pt x="3650" y="37914"/>
                    <a:pt x="3903" y="38340"/>
                  </a:cubicBezTo>
                  <a:cubicBezTo>
                    <a:pt x="4156" y="38735"/>
                    <a:pt x="4457" y="39067"/>
                    <a:pt x="4757" y="39399"/>
                  </a:cubicBezTo>
                  <a:cubicBezTo>
                    <a:pt x="5848" y="40584"/>
                    <a:pt x="7081" y="41612"/>
                    <a:pt x="8297" y="42639"/>
                  </a:cubicBezTo>
                  <a:cubicBezTo>
                    <a:pt x="9135" y="43366"/>
                    <a:pt x="10052" y="43966"/>
                    <a:pt x="10952" y="44615"/>
                  </a:cubicBezTo>
                  <a:cubicBezTo>
                    <a:pt x="11411" y="44946"/>
                    <a:pt x="11901" y="45231"/>
                    <a:pt x="12360" y="45578"/>
                  </a:cubicBezTo>
                  <a:cubicBezTo>
                    <a:pt x="13355" y="46290"/>
                    <a:pt x="14383" y="46938"/>
                    <a:pt x="15567" y="47270"/>
                  </a:cubicBezTo>
                  <a:cubicBezTo>
                    <a:pt x="15789" y="47333"/>
                    <a:pt x="15995" y="47428"/>
                    <a:pt x="16200" y="47523"/>
                  </a:cubicBezTo>
                  <a:cubicBezTo>
                    <a:pt x="16358" y="47586"/>
                    <a:pt x="16358" y="47633"/>
                    <a:pt x="16216" y="47839"/>
                  </a:cubicBezTo>
                  <a:cubicBezTo>
                    <a:pt x="16200" y="47871"/>
                    <a:pt x="16184" y="47902"/>
                    <a:pt x="16184" y="47934"/>
                  </a:cubicBezTo>
                  <a:cubicBezTo>
                    <a:pt x="16564" y="48124"/>
                    <a:pt x="16911" y="48345"/>
                    <a:pt x="17306" y="48471"/>
                  </a:cubicBezTo>
                  <a:cubicBezTo>
                    <a:pt x="18001" y="48693"/>
                    <a:pt x="18682" y="48929"/>
                    <a:pt x="19345" y="49182"/>
                  </a:cubicBezTo>
                  <a:cubicBezTo>
                    <a:pt x="20389" y="49546"/>
                    <a:pt x="21478" y="49751"/>
                    <a:pt x="22506" y="50194"/>
                  </a:cubicBezTo>
                  <a:cubicBezTo>
                    <a:pt x="22570" y="50225"/>
                    <a:pt x="22648" y="50225"/>
                    <a:pt x="22728" y="50242"/>
                  </a:cubicBezTo>
                  <a:cubicBezTo>
                    <a:pt x="23723" y="50478"/>
                    <a:pt x="24688" y="50826"/>
                    <a:pt x="25667" y="51173"/>
                  </a:cubicBezTo>
                  <a:cubicBezTo>
                    <a:pt x="25809" y="51221"/>
                    <a:pt x="25967" y="51268"/>
                    <a:pt x="26078" y="51363"/>
                  </a:cubicBezTo>
                  <a:cubicBezTo>
                    <a:pt x="26315" y="51569"/>
                    <a:pt x="26568" y="51696"/>
                    <a:pt x="26884" y="51774"/>
                  </a:cubicBezTo>
                  <a:cubicBezTo>
                    <a:pt x="27168" y="51837"/>
                    <a:pt x="27438" y="52043"/>
                    <a:pt x="27722" y="52075"/>
                  </a:cubicBezTo>
                  <a:cubicBezTo>
                    <a:pt x="28165" y="52138"/>
                    <a:pt x="28512" y="52328"/>
                    <a:pt x="28860" y="52564"/>
                  </a:cubicBezTo>
                  <a:cubicBezTo>
                    <a:pt x="29634" y="53070"/>
                    <a:pt x="30441" y="53497"/>
                    <a:pt x="31326" y="53719"/>
                  </a:cubicBezTo>
                  <a:cubicBezTo>
                    <a:pt x="31657" y="53814"/>
                    <a:pt x="31958" y="53955"/>
                    <a:pt x="32274" y="54066"/>
                  </a:cubicBezTo>
                  <a:cubicBezTo>
                    <a:pt x="32258" y="54240"/>
                    <a:pt x="32242" y="54382"/>
                    <a:pt x="32242" y="54524"/>
                  </a:cubicBezTo>
                  <a:cubicBezTo>
                    <a:pt x="32700" y="54762"/>
                    <a:pt x="33191" y="54840"/>
                    <a:pt x="33665" y="54935"/>
                  </a:cubicBezTo>
                  <a:cubicBezTo>
                    <a:pt x="33838" y="54967"/>
                    <a:pt x="33933" y="55078"/>
                    <a:pt x="34028" y="55204"/>
                  </a:cubicBezTo>
                  <a:cubicBezTo>
                    <a:pt x="34091" y="55299"/>
                    <a:pt x="34171" y="55378"/>
                    <a:pt x="34234" y="55457"/>
                  </a:cubicBezTo>
                  <a:cubicBezTo>
                    <a:pt x="34565" y="55552"/>
                    <a:pt x="34898" y="55630"/>
                    <a:pt x="35229" y="55710"/>
                  </a:cubicBezTo>
                  <a:cubicBezTo>
                    <a:pt x="36383" y="55931"/>
                    <a:pt x="37473" y="56437"/>
                    <a:pt x="38659" y="56547"/>
                  </a:cubicBezTo>
                  <a:cubicBezTo>
                    <a:pt x="39212" y="56768"/>
                    <a:pt x="39797" y="56722"/>
                    <a:pt x="40350" y="56800"/>
                  </a:cubicBezTo>
                  <a:cubicBezTo>
                    <a:pt x="40373" y="56804"/>
                    <a:pt x="40397" y="56806"/>
                    <a:pt x="40421" y="56806"/>
                  </a:cubicBezTo>
                  <a:cubicBezTo>
                    <a:pt x="40575" y="56806"/>
                    <a:pt x="40737" y="56726"/>
                    <a:pt x="40887" y="56658"/>
                  </a:cubicBezTo>
                  <a:cubicBezTo>
                    <a:pt x="40935" y="56642"/>
                    <a:pt x="40967" y="56547"/>
                    <a:pt x="40967" y="56484"/>
                  </a:cubicBezTo>
                  <a:cubicBezTo>
                    <a:pt x="40979" y="56409"/>
                    <a:pt x="41001" y="56364"/>
                    <a:pt x="41057" y="56364"/>
                  </a:cubicBezTo>
                  <a:cubicBezTo>
                    <a:pt x="41071" y="56364"/>
                    <a:pt x="41088" y="56367"/>
                    <a:pt x="41108" y="56374"/>
                  </a:cubicBezTo>
                  <a:cubicBezTo>
                    <a:pt x="41188" y="56389"/>
                    <a:pt x="41251" y="56437"/>
                    <a:pt x="41314" y="56484"/>
                  </a:cubicBezTo>
                  <a:cubicBezTo>
                    <a:pt x="41409" y="56535"/>
                    <a:pt x="41466" y="56563"/>
                    <a:pt x="41526" y="56563"/>
                  </a:cubicBezTo>
                  <a:cubicBezTo>
                    <a:pt x="41617" y="56563"/>
                    <a:pt x="41716" y="56500"/>
                    <a:pt x="41962" y="56357"/>
                  </a:cubicBezTo>
                  <a:cubicBezTo>
                    <a:pt x="42099" y="56290"/>
                    <a:pt x="42271" y="56210"/>
                    <a:pt x="42427" y="56210"/>
                  </a:cubicBezTo>
                  <a:cubicBezTo>
                    <a:pt x="42452" y="56210"/>
                    <a:pt x="42476" y="56212"/>
                    <a:pt x="42499" y="56216"/>
                  </a:cubicBezTo>
                  <a:cubicBezTo>
                    <a:pt x="42942" y="56263"/>
                    <a:pt x="43401" y="56357"/>
                    <a:pt x="43843" y="56452"/>
                  </a:cubicBezTo>
                  <a:cubicBezTo>
                    <a:pt x="44058" y="56508"/>
                    <a:pt x="44273" y="56548"/>
                    <a:pt x="44495" y="56548"/>
                  </a:cubicBezTo>
                  <a:cubicBezTo>
                    <a:pt x="44648" y="56548"/>
                    <a:pt x="44804" y="56529"/>
                    <a:pt x="44965" y="56484"/>
                  </a:cubicBezTo>
                  <a:cubicBezTo>
                    <a:pt x="45042" y="56460"/>
                    <a:pt x="45124" y="56452"/>
                    <a:pt x="45208" y="56452"/>
                  </a:cubicBezTo>
                  <a:cubicBezTo>
                    <a:pt x="45349" y="56452"/>
                    <a:pt x="45497" y="56474"/>
                    <a:pt x="45645" y="56484"/>
                  </a:cubicBezTo>
                  <a:lnTo>
                    <a:pt x="45613" y="56500"/>
                  </a:lnTo>
                  <a:cubicBezTo>
                    <a:pt x="45713" y="56472"/>
                    <a:pt x="45814" y="56403"/>
                    <a:pt x="45903" y="56403"/>
                  </a:cubicBezTo>
                  <a:cubicBezTo>
                    <a:pt x="45912" y="56403"/>
                    <a:pt x="45921" y="56404"/>
                    <a:pt x="45930" y="56406"/>
                  </a:cubicBezTo>
                  <a:cubicBezTo>
                    <a:pt x="46187" y="56470"/>
                    <a:pt x="46438" y="56527"/>
                    <a:pt x="46691" y="56527"/>
                  </a:cubicBezTo>
                  <a:cubicBezTo>
                    <a:pt x="46810" y="56527"/>
                    <a:pt x="46930" y="56514"/>
                    <a:pt x="47051" y="56484"/>
                  </a:cubicBezTo>
                  <a:cubicBezTo>
                    <a:pt x="47455" y="56573"/>
                    <a:pt x="47852" y="56655"/>
                    <a:pt x="48251" y="56655"/>
                  </a:cubicBezTo>
                  <a:cubicBezTo>
                    <a:pt x="48492" y="56655"/>
                    <a:pt x="48735" y="56625"/>
                    <a:pt x="48979" y="56547"/>
                  </a:cubicBezTo>
                  <a:cubicBezTo>
                    <a:pt x="49164" y="56621"/>
                    <a:pt x="49350" y="56645"/>
                    <a:pt x="49537" y="56645"/>
                  </a:cubicBezTo>
                  <a:cubicBezTo>
                    <a:pt x="49911" y="56645"/>
                    <a:pt x="50286" y="56547"/>
                    <a:pt x="50655" y="56547"/>
                  </a:cubicBezTo>
                  <a:cubicBezTo>
                    <a:pt x="50924" y="56547"/>
                    <a:pt x="51192" y="56547"/>
                    <a:pt x="51461" y="56516"/>
                  </a:cubicBezTo>
                  <a:cubicBezTo>
                    <a:pt x="51481" y="56515"/>
                    <a:pt x="51500" y="56514"/>
                    <a:pt x="51519" y="56514"/>
                  </a:cubicBezTo>
                  <a:cubicBezTo>
                    <a:pt x="51800" y="56514"/>
                    <a:pt x="52081" y="56611"/>
                    <a:pt x="52362" y="56627"/>
                  </a:cubicBezTo>
                  <a:cubicBezTo>
                    <a:pt x="52408" y="56631"/>
                    <a:pt x="52455" y="56633"/>
                    <a:pt x="52502" y="56633"/>
                  </a:cubicBezTo>
                  <a:cubicBezTo>
                    <a:pt x="52791" y="56633"/>
                    <a:pt x="53088" y="56559"/>
                    <a:pt x="53373" y="56532"/>
                  </a:cubicBezTo>
                  <a:cubicBezTo>
                    <a:pt x="53445" y="56524"/>
                    <a:pt x="53524" y="56516"/>
                    <a:pt x="53603" y="56516"/>
                  </a:cubicBezTo>
                  <a:cubicBezTo>
                    <a:pt x="53682" y="56516"/>
                    <a:pt x="53761" y="56524"/>
                    <a:pt x="53832" y="56547"/>
                  </a:cubicBezTo>
                  <a:cubicBezTo>
                    <a:pt x="53972" y="56582"/>
                    <a:pt x="54109" y="56596"/>
                    <a:pt x="54245" y="56596"/>
                  </a:cubicBezTo>
                  <a:cubicBezTo>
                    <a:pt x="54480" y="56596"/>
                    <a:pt x="54714" y="56556"/>
                    <a:pt x="54954" y="56516"/>
                  </a:cubicBezTo>
                  <a:cubicBezTo>
                    <a:pt x="55286" y="56469"/>
                    <a:pt x="55634" y="56484"/>
                    <a:pt x="55982" y="56469"/>
                  </a:cubicBezTo>
                  <a:cubicBezTo>
                    <a:pt x="56123" y="56452"/>
                    <a:pt x="56298" y="56484"/>
                    <a:pt x="56424" y="56421"/>
                  </a:cubicBezTo>
                  <a:cubicBezTo>
                    <a:pt x="56819" y="56216"/>
                    <a:pt x="57230" y="56216"/>
                    <a:pt x="57640" y="56153"/>
                  </a:cubicBezTo>
                  <a:cubicBezTo>
                    <a:pt x="57767" y="56136"/>
                    <a:pt x="57815" y="55963"/>
                    <a:pt x="57752" y="55805"/>
                  </a:cubicBezTo>
                  <a:cubicBezTo>
                    <a:pt x="57735" y="55773"/>
                    <a:pt x="57689" y="55742"/>
                    <a:pt x="57672" y="55710"/>
                  </a:cubicBezTo>
                  <a:cubicBezTo>
                    <a:pt x="57609" y="55552"/>
                    <a:pt x="57672" y="55362"/>
                    <a:pt x="57830" y="55362"/>
                  </a:cubicBezTo>
                  <a:cubicBezTo>
                    <a:pt x="58589" y="55314"/>
                    <a:pt x="59332" y="55125"/>
                    <a:pt x="60059" y="54920"/>
                  </a:cubicBezTo>
                  <a:cubicBezTo>
                    <a:pt x="60249" y="54872"/>
                    <a:pt x="60439" y="54872"/>
                    <a:pt x="60628" y="54825"/>
                  </a:cubicBezTo>
                  <a:cubicBezTo>
                    <a:pt x="60675" y="54809"/>
                    <a:pt x="60738" y="54730"/>
                    <a:pt x="60738" y="54667"/>
                  </a:cubicBezTo>
                  <a:cubicBezTo>
                    <a:pt x="60755" y="54619"/>
                    <a:pt x="60643" y="54541"/>
                    <a:pt x="60612" y="54541"/>
                  </a:cubicBezTo>
                  <a:cubicBezTo>
                    <a:pt x="60011" y="54651"/>
                    <a:pt x="59395" y="54730"/>
                    <a:pt x="58795" y="54730"/>
                  </a:cubicBezTo>
                  <a:cubicBezTo>
                    <a:pt x="58574" y="54730"/>
                    <a:pt x="58336" y="54682"/>
                    <a:pt x="58115" y="54635"/>
                  </a:cubicBezTo>
                  <a:cubicBezTo>
                    <a:pt x="58099" y="54635"/>
                    <a:pt x="58051" y="54587"/>
                    <a:pt x="58051" y="54572"/>
                  </a:cubicBezTo>
                  <a:cubicBezTo>
                    <a:pt x="58051" y="54524"/>
                    <a:pt x="58083" y="54477"/>
                    <a:pt x="58115" y="54461"/>
                  </a:cubicBezTo>
                  <a:cubicBezTo>
                    <a:pt x="58368" y="54414"/>
                    <a:pt x="58620" y="54366"/>
                    <a:pt x="58873" y="54303"/>
                  </a:cubicBezTo>
                  <a:cubicBezTo>
                    <a:pt x="58873" y="54161"/>
                    <a:pt x="58795" y="54018"/>
                    <a:pt x="58953" y="53892"/>
                  </a:cubicBezTo>
                  <a:cubicBezTo>
                    <a:pt x="59091" y="53785"/>
                    <a:pt x="59200" y="53632"/>
                    <a:pt x="59322" y="53493"/>
                  </a:cubicBezTo>
                  <a:lnTo>
                    <a:pt x="59322" y="53493"/>
                  </a:lnTo>
                  <a:cubicBezTo>
                    <a:pt x="59353" y="53625"/>
                    <a:pt x="59398" y="53759"/>
                    <a:pt x="59442" y="53892"/>
                  </a:cubicBezTo>
                  <a:cubicBezTo>
                    <a:pt x="59474" y="53955"/>
                    <a:pt x="59537" y="54035"/>
                    <a:pt x="59600" y="54066"/>
                  </a:cubicBezTo>
                  <a:cubicBezTo>
                    <a:pt x="59777" y="54115"/>
                    <a:pt x="59960" y="54164"/>
                    <a:pt x="60145" y="54164"/>
                  </a:cubicBezTo>
                  <a:cubicBezTo>
                    <a:pt x="60258" y="54164"/>
                    <a:pt x="60372" y="54146"/>
                    <a:pt x="60485" y="54098"/>
                  </a:cubicBezTo>
                  <a:cubicBezTo>
                    <a:pt x="60485" y="54098"/>
                    <a:pt x="60470" y="54018"/>
                    <a:pt x="60454" y="54003"/>
                  </a:cubicBezTo>
                  <a:cubicBezTo>
                    <a:pt x="60327" y="53955"/>
                    <a:pt x="60186" y="53908"/>
                    <a:pt x="59964" y="53845"/>
                  </a:cubicBezTo>
                  <a:cubicBezTo>
                    <a:pt x="60249" y="53734"/>
                    <a:pt x="60454" y="53655"/>
                    <a:pt x="60643" y="53592"/>
                  </a:cubicBezTo>
                  <a:cubicBezTo>
                    <a:pt x="60738" y="53639"/>
                    <a:pt x="60818" y="53655"/>
                    <a:pt x="60865" y="53719"/>
                  </a:cubicBezTo>
                  <a:cubicBezTo>
                    <a:pt x="60956" y="53855"/>
                    <a:pt x="61063" y="53913"/>
                    <a:pt x="61180" y="53913"/>
                  </a:cubicBezTo>
                  <a:cubicBezTo>
                    <a:pt x="61266" y="53913"/>
                    <a:pt x="61357" y="53882"/>
                    <a:pt x="61450" y="53829"/>
                  </a:cubicBezTo>
                  <a:cubicBezTo>
                    <a:pt x="61750" y="53655"/>
                    <a:pt x="62034" y="53449"/>
                    <a:pt x="62350" y="53323"/>
                  </a:cubicBezTo>
                  <a:cubicBezTo>
                    <a:pt x="62698" y="53181"/>
                    <a:pt x="63046" y="53038"/>
                    <a:pt x="63284" y="52707"/>
                  </a:cubicBezTo>
                  <a:cubicBezTo>
                    <a:pt x="63425" y="52533"/>
                    <a:pt x="63631" y="52423"/>
                    <a:pt x="63852" y="52343"/>
                  </a:cubicBezTo>
                  <a:cubicBezTo>
                    <a:pt x="64137" y="52217"/>
                    <a:pt x="64405" y="52090"/>
                    <a:pt x="64674" y="51949"/>
                  </a:cubicBezTo>
                  <a:cubicBezTo>
                    <a:pt x="64848" y="51854"/>
                    <a:pt x="65037" y="51774"/>
                    <a:pt x="65132" y="51632"/>
                  </a:cubicBezTo>
                  <a:cubicBezTo>
                    <a:pt x="65353" y="51300"/>
                    <a:pt x="65701" y="51127"/>
                    <a:pt x="65954" y="50842"/>
                  </a:cubicBezTo>
                  <a:cubicBezTo>
                    <a:pt x="66270" y="50510"/>
                    <a:pt x="66618" y="50210"/>
                    <a:pt x="66997" y="49972"/>
                  </a:cubicBezTo>
                  <a:cubicBezTo>
                    <a:pt x="67235" y="49831"/>
                    <a:pt x="67408" y="49673"/>
                    <a:pt x="67551" y="49435"/>
                  </a:cubicBezTo>
                  <a:cubicBezTo>
                    <a:pt x="67851" y="49009"/>
                    <a:pt x="68183" y="48581"/>
                    <a:pt x="68514" y="48170"/>
                  </a:cubicBezTo>
                  <a:cubicBezTo>
                    <a:pt x="68862" y="47728"/>
                    <a:pt x="69052" y="47254"/>
                    <a:pt x="69037" y="46685"/>
                  </a:cubicBezTo>
                  <a:lnTo>
                    <a:pt x="69037" y="46116"/>
                  </a:lnTo>
                  <a:cubicBezTo>
                    <a:pt x="69037" y="45768"/>
                    <a:pt x="69083" y="45437"/>
                    <a:pt x="69241" y="45121"/>
                  </a:cubicBezTo>
                  <a:cubicBezTo>
                    <a:pt x="69479" y="44630"/>
                    <a:pt x="69557" y="44093"/>
                    <a:pt x="69574" y="43572"/>
                  </a:cubicBezTo>
                  <a:cubicBezTo>
                    <a:pt x="69606" y="42923"/>
                    <a:pt x="69700" y="42276"/>
                    <a:pt x="69621" y="41627"/>
                  </a:cubicBezTo>
                  <a:cubicBezTo>
                    <a:pt x="69606" y="41406"/>
                    <a:pt x="69589" y="41153"/>
                    <a:pt x="69669" y="40948"/>
                  </a:cubicBezTo>
                  <a:cubicBezTo>
                    <a:pt x="69905" y="40442"/>
                    <a:pt x="69858" y="39905"/>
                    <a:pt x="69842" y="39383"/>
                  </a:cubicBezTo>
                  <a:cubicBezTo>
                    <a:pt x="69842" y="38735"/>
                    <a:pt x="69764" y="38087"/>
                    <a:pt x="69795" y="37439"/>
                  </a:cubicBezTo>
                  <a:cubicBezTo>
                    <a:pt x="69858" y="36491"/>
                    <a:pt x="69637" y="35621"/>
                    <a:pt x="69336" y="34753"/>
                  </a:cubicBezTo>
                  <a:cubicBezTo>
                    <a:pt x="69115" y="34468"/>
                    <a:pt x="69163" y="34199"/>
                    <a:pt x="69353" y="33914"/>
                  </a:cubicBezTo>
                  <a:cubicBezTo>
                    <a:pt x="69384" y="33851"/>
                    <a:pt x="69384" y="33725"/>
                    <a:pt x="69353" y="33693"/>
                  </a:cubicBezTo>
                  <a:cubicBezTo>
                    <a:pt x="69037" y="33472"/>
                    <a:pt x="69147" y="33156"/>
                    <a:pt x="69147" y="32856"/>
                  </a:cubicBezTo>
                  <a:cubicBezTo>
                    <a:pt x="69131" y="32713"/>
                    <a:pt x="69115" y="32540"/>
                    <a:pt x="69037" y="32429"/>
                  </a:cubicBezTo>
                  <a:cubicBezTo>
                    <a:pt x="68910" y="32287"/>
                    <a:pt x="68847" y="32144"/>
                    <a:pt x="68830" y="31939"/>
                  </a:cubicBezTo>
                  <a:cubicBezTo>
                    <a:pt x="68736" y="31307"/>
                    <a:pt x="68626" y="30658"/>
                    <a:pt x="68468" y="30043"/>
                  </a:cubicBezTo>
                  <a:cubicBezTo>
                    <a:pt x="68388" y="29663"/>
                    <a:pt x="68310" y="29299"/>
                    <a:pt x="68261" y="28920"/>
                  </a:cubicBezTo>
                  <a:cubicBezTo>
                    <a:pt x="68198" y="28209"/>
                    <a:pt x="68072" y="27482"/>
                    <a:pt x="67772" y="26818"/>
                  </a:cubicBezTo>
                  <a:cubicBezTo>
                    <a:pt x="67646" y="26549"/>
                    <a:pt x="67598" y="26233"/>
                    <a:pt x="67519" y="25949"/>
                  </a:cubicBezTo>
                  <a:cubicBezTo>
                    <a:pt x="67471" y="25790"/>
                    <a:pt x="67566" y="25664"/>
                    <a:pt x="67646" y="25538"/>
                  </a:cubicBezTo>
                  <a:lnTo>
                    <a:pt x="67646" y="25538"/>
                  </a:lnTo>
                  <a:lnTo>
                    <a:pt x="67614" y="25569"/>
                  </a:lnTo>
                  <a:cubicBezTo>
                    <a:pt x="67598" y="24922"/>
                    <a:pt x="67361" y="24305"/>
                    <a:pt x="67282" y="23673"/>
                  </a:cubicBezTo>
                  <a:cubicBezTo>
                    <a:pt x="67235" y="23293"/>
                    <a:pt x="66950" y="23009"/>
                    <a:pt x="66871" y="22629"/>
                  </a:cubicBezTo>
                  <a:cubicBezTo>
                    <a:pt x="66839" y="22440"/>
                    <a:pt x="66649" y="22456"/>
                    <a:pt x="66523" y="22393"/>
                  </a:cubicBezTo>
                  <a:cubicBezTo>
                    <a:pt x="66381" y="22313"/>
                    <a:pt x="66286" y="22187"/>
                    <a:pt x="66350" y="22029"/>
                  </a:cubicBezTo>
                  <a:cubicBezTo>
                    <a:pt x="66468" y="21792"/>
                    <a:pt x="66378" y="21611"/>
                    <a:pt x="66250" y="21433"/>
                  </a:cubicBezTo>
                  <a:lnTo>
                    <a:pt x="66250" y="21433"/>
                  </a:lnTo>
                  <a:lnTo>
                    <a:pt x="66255" y="21428"/>
                  </a:lnTo>
                  <a:cubicBezTo>
                    <a:pt x="66128" y="20907"/>
                    <a:pt x="65859" y="20465"/>
                    <a:pt x="65559" y="20037"/>
                  </a:cubicBezTo>
                  <a:lnTo>
                    <a:pt x="65559" y="20037"/>
                  </a:lnTo>
                  <a:lnTo>
                    <a:pt x="65575" y="20069"/>
                  </a:lnTo>
                  <a:cubicBezTo>
                    <a:pt x="65511" y="19991"/>
                    <a:pt x="65448" y="19896"/>
                    <a:pt x="65353" y="19848"/>
                  </a:cubicBezTo>
                  <a:cubicBezTo>
                    <a:pt x="65195" y="19738"/>
                    <a:pt x="65132" y="19580"/>
                    <a:pt x="65085" y="19405"/>
                  </a:cubicBezTo>
                  <a:lnTo>
                    <a:pt x="65085" y="19405"/>
                  </a:lnTo>
                  <a:lnTo>
                    <a:pt x="65117" y="19422"/>
                  </a:lnTo>
                  <a:cubicBezTo>
                    <a:pt x="65054" y="19295"/>
                    <a:pt x="65054" y="19137"/>
                    <a:pt x="65117" y="19137"/>
                  </a:cubicBezTo>
                  <a:lnTo>
                    <a:pt x="65100" y="19137"/>
                  </a:lnTo>
                  <a:cubicBezTo>
                    <a:pt x="64927" y="18805"/>
                    <a:pt x="64784" y="18457"/>
                    <a:pt x="64580" y="18126"/>
                  </a:cubicBezTo>
                  <a:cubicBezTo>
                    <a:pt x="64453" y="17904"/>
                    <a:pt x="64215" y="17746"/>
                    <a:pt x="64089" y="17525"/>
                  </a:cubicBezTo>
                  <a:cubicBezTo>
                    <a:pt x="63947" y="17272"/>
                    <a:pt x="63931" y="16940"/>
                    <a:pt x="63741" y="16687"/>
                  </a:cubicBezTo>
                  <a:cubicBezTo>
                    <a:pt x="63362" y="16166"/>
                    <a:pt x="63077" y="15597"/>
                    <a:pt x="62730" y="15059"/>
                  </a:cubicBezTo>
                  <a:cubicBezTo>
                    <a:pt x="62003" y="13905"/>
                    <a:pt x="61260" y="12767"/>
                    <a:pt x="60454" y="11661"/>
                  </a:cubicBezTo>
                  <a:cubicBezTo>
                    <a:pt x="59656" y="10581"/>
                    <a:pt x="58825" y="9516"/>
                    <a:pt x="57795" y="8635"/>
                  </a:cubicBezTo>
                  <a:lnTo>
                    <a:pt x="57795" y="8635"/>
                  </a:lnTo>
                  <a:cubicBezTo>
                    <a:pt x="57750" y="8527"/>
                    <a:pt x="57702" y="8420"/>
                    <a:pt x="57625" y="8342"/>
                  </a:cubicBezTo>
                  <a:cubicBezTo>
                    <a:pt x="57230" y="7884"/>
                    <a:pt x="56898" y="7378"/>
                    <a:pt x="56439" y="6982"/>
                  </a:cubicBezTo>
                  <a:cubicBezTo>
                    <a:pt x="56186" y="6382"/>
                    <a:pt x="55665" y="5971"/>
                    <a:pt x="55270" y="5465"/>
                  </a:cubicBezTo>
                  <a:cubicBezTo>
                    <a:pt x="55112" y="5260"/>
                    <a:pt x="54907" y="5102"/>
                    <a:pt x="54654" y="5007"/>
                  </a:cubicBezTo>
                  <a:cubicBezTo>
                    <a:pt x="54528" y="4944"/>
                    <a:pt x="54385" y="4833"/>
                    <a:pt x="54338" y="4707"/>
                  </a:cubicBezTo>
                  <a:cubicBezTo>
                    <a:pt x="54195" y="4344"/>
                    <a:pt x="53895" y="4106"/>
                    <a:pt x="53642" y="3838"/>
                  </a:cubicBezTo>
                  <a:lnTo>
                    <a:pt x="53642" y="3838"/>
                  </a:lnTo>
                  <a:lnTo>
                    <a:pt x="53674" y="3853"/>
                  </a:lnTo>
                  <a:cubicBezTo>
                    <a:pt x="53527" y="3722"/>
                    <a:pt x="53517" y="3712"/>
                    <a:pt x="53642" y="3597"/>
                  </a:cubicBezTo>
                  <a:lnTo>
                    <a:pt x="53642" y="3597"/>
                  </a:lnTo>
                  <a:cubicBezTo>
                    <a:pt x="53642" y="3377"/>
                    <a:pt x="53578" y="3220"/>
                    <a:pt x="53373" y="3142"/>
                  </a:cubicBezTo>
                  <a:cubicBezTo>
                    <a:pt x="52867" y="2953"/>
                    <a:pt x="52393" y="2732"/>
                    <a:pt x="51982" y="2367"/>
                  </a:cubicBezTo>
                  <a:cubicBezTo>
                    <a:pt x="51904" y="2289"/>
                    <a:pt x="51809" y="2209"/>
                    <a:pt x="51698" y="2178"/>
                  </a:cubicBezTo>
                  <a:cubicBezTo>
                    <a:pt x="51224" y="2068"/>
                    <a:pt x="50781" y="1815"/>
                    <a:pt x="50292" y="1752"/>
                  </a:cubicBezTo>
                  <a:cubicBezTo>
                    <a:pt x="49881" y="1720"/>
                    <a:pt x="49580" y="1530"/>
                    <a:pt x="49295" y="1261"/>
                  </a:cubicBezTo>
                  <a:lnTo>
                    <a:pt x="49291" y="1282"/>
                  </a:lnTo>
                  <a:lnTo>
                    <a:pt x="49291" y="1282"/>
                  </a:lnTo>
                  <a:cubicBezTo>
                    <a:pt x="49203" y="1233"/>
                    <a:pt x="49115" y="1150"/>
                    <a:pt x="49027" y="1135"/>
                  </a:cubicBezTo>
                  <a:cubicBezTo>
                    <a:pt x="49010" y="1133"/>
                    <a:pt x="48993" y="1133"/>
                    <a:pt x="48975" y="1133"/>
                  </a:cubicBezTo>
                  <a:cubicBezTo>
                    <a:pt x="48843" y="1133"/>
                    <a:pt x="48699" y="1162"/>
                    <a:pt x="48570" y="1162"/>
                  </a:cubicBezTo>
                  <a:cubicBezTo>
                    <a:pt x="48494" y="1162"/>
                    <a:pt x="48423" y="1152"/>
                    <a:pt x="48364" y="1119"/>
                  </a:cubicBezTo>
                  <a:cubicBezTo>
                    <a:pt x="47889" y="898"/>
                    <a:pt x="47384" y="993"/>
                    <a:pt x="46925" y="835"/>
                  </a:cubicBezTo>
                  <a:cubicBezTo>
                    <a:pt x="46703" y="772"/>
                    <a:pt x="46467" y="740"/>
                    <a:pt x="46277" y="645"/>
                  </a:cubicBezTo>
                  <a:cubicBezTo>
                    <a:pt x="45721" y="367"/>
                    <a:pt x="45140" y="260"/>
                    <a:pt x="44534" y="260"/>
                  </a:cubicBezTo>
                  <a:cubicBezTo>
                    <a:pt x="44452" y="260"/>
                    <a:pt x="44369" y="262"/>
                    <a:pt x="44286" y="266"/>
                  </a:cubicBezTo>
                  <a:cubicBezTo>
                    <a:pt x="43911" y="293"/>
                    <a:pt x="43536" y="320"/>
                    <a:pt x="43161" y="320"/>
                  </a:cubicBezTo>
                  <a:cubicBezTo>
                    <a:pt x="42888" y="320"/>
                    <a:pt x="42615" y="306"/>
                    <a:pt x="42341" y="266"/>
                  </a:cubicBezTo>
                  <a:cubicBezTo>
                    <a:pt x="42078" y="296"/>
                    <a:pt x="41815" y="307"/>
                    <a:pt x="41552" y="307"/>
                  </a:cubicBezTo>
                  <a:cubicBezTo>
                    <a:pt x="41010" y="307"/>
                    <a:pt x="40468" y="263"/>
                    <a:pt x="39923" y="263"/>
                  </a:cubicBezTo>
                  <a:cubicBezTo>
                    <a:pt x="39634" y="263"/>
                    <a:pt x="39344" y="275"/>
                    <a:pt x="39054" y="313"/>
                  </a:cubicBezTo>
                  <a:cubicBezTo>
                    <a:pt x="38886" y="337"/>
                    <a:pt x="38718" y="345"/>
                    <a:pt x="38548" y="345"/>
                  </a:cubicBezTo>
                  <a:cubicBezTo>
                    <a:pt x="38136" y="345"/>
                    <a:pt x="37718" y="295"/>
                    <a:pt x="37301" y="295"/>
                  </a:cubicBezTo>
                  <a:cubicBezTo>
                    <a:pt x="37095" y="295"/>
                    <a:pt x="36888" y="308"/>
                    <a:pt x="36683" y="344"/>
                  </a:cubicBezTo>
                  <a:cubicBezTo>
                    <a:pt x="36651" y="350"/>
                    <a:pt x="36617" y="353"/>
                    <a:pt x="36583" y="353"/>
                  </a:cubicBezTo>
                  <a:cubicBezTo>
                    <a:pt x="36434" y="353"/>
                    <a:pt x="36271" y="304"/>
                    <a:pt x="36130" y="266"/>
                  </a:cubicBezTo>
                  <a:cubicBezTo>
                    <a:pt x="35908" y="208"/>
                    <a:pt x="35686" y="180"/>
                    <a:pt x="35469" y="180"/>
                  </a:cubicBezTo>
                  <a:cubicBezTo>
                    <a:pt x="35268" y="180"/>
                    <a:pt x="35071" y="204"/>
                    <a:pt x="34881" y="249"/>
                  </a:cubicBezTo>
                  <a:cubicBezTo>
                    <a:pt x="34091" y="424"/>
                    <a:pt x="33286" y="424"/>
                    <a:pt x="32495" y="456"/>
                  </a:cubicBezTo>
                  <a:cubicBezTo>
                    <a:pt x="32299" y="460"/>
                    <a:pt x="32104" y="467"/>
                    <a:pt x="31910" y="467"/>
                  </a:cubicBezTo>
                  <a:cubicBezTo>
                    <a:pt x="31496" y="467"/>
                    <a:pt x="31086" y="437"/>
                    <a:pt x="30677" y="298"/>
                  </a:cubicBezTo>
                  <a:cubicBezTo>
                    <a:pt x="30504" y="234"/>
                    <a:pt x="30314" y="266"/>
                    <a:pt x="30125" y="234"/>
                  </a:cubicBezTo>
                  <a:cubicBezTo>
                    <a:pt x="29887" y="203"/>
                    <a:pt x="29650" y="203"/>
                    <a:pt x="29444" y="108"/>
                  </a:cubicBezTo>
                  <a:cubicBezTo>
                    <a:pt x="29284" y="31"/>
                    <a:pt x="29127" y="0"/>
                    <a:pt x="289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0"/>
            <p:cNvSpPr/>
            <p:nvPr/>
          </p:nvSpPr>
          <p:spPr>
            <a:xfrm>
              <a:off x="6144937" y="4786821"/>
              <a:ext cx="172911" cy="16282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0"/>
            <p:cNvSpPr/>
            <p:nvPr/>
          </p:nvSpPr>
          <p:spPr>
            <a:xfrm>
              <a:off x="5879425" y="4748782"/>
              <a:ext cx="172883" cy="164472"/>
            </a:xfrm>
            <a:custGeom>
              <a:rect b="b" l="l" r="r" t="t"/>
              <a:pathLst>
                <a:path extrusionOk="0" h="60972" w="64090">
                  <a:moveTo>
                    <a:pt x="35404" y="1200"/>
                  </a:moveTo>
                  <a:lnTo>
                    <a:pt x="35404" y="1200"/>
                  </a:lnTo>
                  <a:cubicBezTo>
                    <a:pt x="35404" y="1201"/>
                    <a:pt x="35404" y="1202"/>
                    <a:pt x="35405" y="1203"/>
                  </a:cubicBezTo>
                  <a:lnTo>
                    <a:pt x="35405" y="1203"/>
                  </a:lnTo>
                  <a:cubicBezTo>
                    <a:pt x="35409" y="1207"/>
                    <a:pt x="35414" y="1212"/>
                    <a:pt x="35419" y="1217"/>
                  </a:cubicBezTo>
                  <a:lnTo>
                    <a:pt x="35404" y="1200"/>
                  </a:lnTo>
                  <a:close/>
                  <a:moveTo>
                    <a:pt x="31230" y="943"/>
                  </a:moveTo>
                  <a:cubicBezTo>
                    <a:pt x="31340" y="943"/>
                    <a:pt x="31466" y="975"/>
                    <a:pt x="31579" y="1042"/>
                  </a:cubicBezTo>
                  <a:cubicBezTo>
                    <a:pt x="31610" y="1059"/>
                    <a:pt x="31625" y="1122"/>
                    <a:pt x="31610" y="1137"/>
                  </a:cubicBezTo>
                  <a:cubicBezTo>
                    <a:pt x="31594" y="1185"/>
                    <a:pt x="31547" y="1217"/>
                    <a:pt x="31515" y="1232"/>
                  </a:cubicBezTo>
                  <a:cubicBezTo>
                    <a:pt x="31449" y="1250"/>
                    <a:pt x="31380" y="1261"/>
                    <a:pt x="31312" y="1261"/>
                  </a:cubicBezTo>
                  <a:cubicBezTo>
                    <a:pt x="31201" y="1261"/>
                    <a:pt x="31091" y="1232"/>
                    <a:pt x="30993" y="1153"/>
                  </a:cubicBezTo>
                  <a:cubicBezTo>
                    <a:pt x="30978" y="1137"/>
                    <a:pt x="30978" y="1090"/>
                    <a:pt x="30962" y="1059"/>
                  </a:cubicBezTo>
                  <a:cubicBezTo>
                    <a:pt x="31004" y="983"/>
                    <a:pt x="31107" y="943"/>
                    <a:pt x="31230" y="943"/>
                  </a:cubicBezTo>
                  <a:close/>
                  <a:moveTo>
                    <a:pt x="32798" y="1246"/>
                  </a:moveTo>
                  <a:cubicBezTo>
                    <a:pt x="33042" y="1246"/>
                    <a:pt x="33264" y="1349"/>
                    <a:pt x="33454" y="1512"/>
                  </a:cubicBezTo>
                  <a:lnTo>
                    <a:pt x="33454" y="1512"/>
                  </a:lnTo>
                  <a:cubicBezTo>
                    <a:pt x="33181" y="1483"/>
                    <a:pt x="32894" y="1468"/>
                    <a:pt x="32605" y="1438"/>
                  </a:cubicBezTo>
                  <a:cubicBezTo>
                    <a:pt x="32574" y="1421"/>
                    <a:pt x="32527" y="1375"/>
                    <a:pt x="32527" y="1358"/>
                  </a:cubicBezTo>
                  <a:cubicBezTo>
                    <a:pt x="32542" y="1311"/>
                    <a:pt x="32590" y="1263"/>
                    <a:pt x="32622" y="1263"/>
                  </a:cubicBezTo>
                  <a:cubicBezTo>
                    <a:pt x="32682" y="1251"/>
                    <a:pt x="32740" y="1246"/>
                    <a:pt x="32798" y="1246"/>
                  </a:cubicBezTo>
                  <a:close/>
                  <a:moveTo>
                    <a:pt x="26210" y="1266"/>
                  </a:moveTo>
                  <a:cubicBezTo>
                    <a:pt x="26444" y="1266"/>
                    <a:pt x="26659" y="1353"/>
                    <a:pt x="26847" y="1528"/>
                  </a:cubicBezTo>
                  <a:lnTo>
                    <a:pt x="26847" y="1528"/>
                  </a:lnTo>
                  <a:cubicBezTo>
                    <a:pt x="26679" y="1581"/>
                    <a:pt x="26505" y="1636"/>
                    <a:pt x="26333" y="1636"/>
                  </a:cubicBezTo>
                  <a:cubicBezTo>
                    <a:pt x="26210" y="1636"/>
                    <a:pt x="26087" y="1608"/>
                    <a:pt x="25967" y="1533"/>
                  </a:cubicBezTo>
                  <a:cubicBezTo>
                    <a:pt x="25904" y="1501"/>
                    <a:pt x="25889" y="1406"/>
                    <a:pt x="25841" y="1343"/>
                  </a:cubicBezTo>
                  <a:cubicBezTo>
                    <a:pt x="25889" y="1327"/>
                    <a:pt x="25920" y="1295"/>
                    <a:pt x="25967" y="1295"/>
                  </a:cubicBezTo>
                  <a:cubicBezTo>
                    <a:pt x="26050" y="1275"/>
                    <a:pt x="26131" y="1266"/>
                    <a:pt x="26210" y="1266"/>
                  </a:cubicBezTo>
                  <a:close/>
                  <a:moveTo>
                    <a:pt x="34624" y="1529"/>
                  </a:moveTo>
                  <a:cubicBezTo>
                    <a:pt x="34682" y="1529"/>
                    <a:pt x="34749" y="1569"/>
                    <a:pt x="34803" y="1596"/>
                  </a:cubicBezTo>
                  <a:cubicBezTo>
                    <a:pt x="34818" y="1596"/>
                    <a:pt x="34803" y="1674"/>
                    <a:pt x="34803" y="1674"/>
                  </a:cubicBezTo>
                  <a:cubicBezTo>
                    <a:pt x="34743" y="1687"/>
                    <a:pt x="34683" y="1717"/>
                    <a:pt x="34630" y="1717"/>
                  </a:cubicBezTo>
                  <a:cubicBezTo>
                    <a:pt x="34613" y="1717"/>
                    <a:pt x="34597" y="1714"/>
                    <a:pt x="34582" y="1706"/>
                  </a:cubicBezTo>
                  <a:cubicBezTo>
                    <a:pt x="34455" y="1659"/>
                    <a:pt x="34470" y="1564"/>
                    <a:pt x="34597" y="1533"/>
                  </a:cubicBezTo>
                  <a:cubicBezTo>
                    <a:pt x="34606" y="1530"/>
                    <a:pt x="34615" y="1529"/>
                    <a:pt x="34624" y="1529"/>
                  </a:cubicBezTo>
                  <a:close/>
                  <a:moveTo>
                    <a:pt x="42326" y="2418"/>
                  </a:moveTo>
                  <a:cubicBezTo>
                    <a:pt x="42358" y="2418"/>
                    <a:pt x="42373" y="2465"/>
                    <a:pt x="42405" y="2481"/>
                  </a:cubicBezTo>
                  <a:lnTo>
                    <a:pt x="42310" y="2528"/>
                  </a:lnTo>
                  <a:cubicBezTo>
                    <a:pt x="42278" y="2496"/>
                    <a:pt x="42246" y="2481"/>
                    <a:pt x="42215" y="2449"/>
                  </a:cubicBezTo>
                  <a:cubicBezTo>
                    <a:pt x="42246" y="2449"/>
                    <a:pt x="42295" y="2418"/>
                    <a:pt x="42326" y="2418"/>
                  </a:cubicBezTo>
                  <a:close/>
                  <a:moveTo>
                    <a:pt x="21828" y="2478"/>
                  </a:moveTo>
                  <a:cubicBezTo>
                    <a:pt x="21896" y="2478"/>
                    <a:pt x="21911" y="2525"/>
                    <a:pt x="21843" y="2607"/>
                  </a:cubicBezTo>
                  <a:cubicBezTo>
                    <a:pt x="21811" y="2591"/>
                    <a:pt x="21763" y="2591"/>
                    <a:pt x="21763" y="2576"/>
                  </a:cubicBezTo>
                  <a:cubicBezTo>
                    <a:pt x="21763" y="2544"/>
                    <a:pt x="21780" y="2481"/>
                    <a:pt x="21795" y="2481"/>
                  </a:cubicBezTo>
                  <a:cubicBezTo>
                    <a:pt x="21807" y="2479"/>
                    <a:pt x="21818" y="2478"/>
                    <a:pt x="21828" y="2478"/>
                  </a:cubicBezTo>
                  <a:close/>
                  <a:moveTo>
                    <a:pt x="19551" y="2659"/>
                  </a:moveTo>
                  <a:cubicBezTo>
                    <a:pt x="19605" y="2706"/>
                    <a:pt x="19659" y="2753"/>
                    <a:pt x="19710" y="2800"/>
                  </a:cubicBezTo>
                  <a:lnTo>
                    <a:pt x="19710" y="2800"/>
                  </a:lnTo>
                  <a:cubicBezTo>
                    <a:pt x="19645" y="2762"/>
                    <a:pt x="19592" y="2717"/>
                    <a:pt x="19551" y="2659"/>
                  </a:cubicBezTo>
                  <a:close/>
                  <a:moveTo>
                    <a:pt x="23628" y="2970"/>
                  </a:moveTo>
                  <a:cubicBezTo>
                    <a:pt x="23660" y="2987"/>
                    <a:pt x="23723" y="2987"/>
                    <a:pt x="23723" y="3002"/>
                  </a:cubicBezTo>
                  <a:cubicBezTo>
                    <a:pt x="23736" y="3064"/>
                    <a:pt x="23709" y="3107"/>
                    <a:pt x="23651" y="3107"/>
                  </a:cubicBezTo>
                  <a:cubicBezTo>
                    <a:pt x="23635" y="3107"/>
                    <a:pt x="23617" y="3104"/>
                    <a:pt x="23597" y="3097"/>
                  </a:cubicBezTo>
                  <a:cubicBezTo>
                    <a:pt x="23565" y="3097"/>
                    <a:pt x="23550" y="3050"/>
                    <a:pt x="23533" y="3018"/>
                  </a:cubicBezTo>
                  <a:lnTo>
                    <a:pt x="23628" y="2970"/>
                  </a:lnTo>
                  <a:close/>
                  <a:moveTo>
                    <a:pt x="19826" y="2889"/>
                  </a:moveTo>
                  <a:cubicBezTo>
                    <a:pt x="19940" y="2927"/>
                    <a:pt x="20052" y="2944"/>
                    <a:pt x="20151" y="2987"/>
                  </a:cubicBezTo>
                  <a:cubicBezTo>
                    <a:pt x="20183" y="3002"/>
                    <a:pt x="20199" y="3065"/>
                    <a:pt x="20199" y="3082"/>
                  </a:cubicBezTo>
                  <a:cubicBezTo>
                    <a:pt x="20155" y="3139"/>
                    <a:pt x="20098" y="3210"/>
                    <a:pt x="20053" y="3210"/>
                  </a:cubicBezTo>
                  <a:cubicBezTo>
                    <a:pt x="20049" y="3210"/>
                    <a:pt x="20045" y="3209"/>
                    <a:pt x="20041" y="3208"/>
                  </a:cubicBezTo>
                  <a:cubicBezTo>
                    <a:pt x="19845" y="3178"/>
                    <a:pt x="19779" y="3063"/>
                    <a:pt x="19826" y="2889"/>
                  </a:cubicBezTo>
                  <a:close/>
                  <a:moveTo>
                    <a:pt x="21257" y="2797"/>
                  </a:moveTo>
                  <a:cubicBezTo>
                    <a:pt x="21274" y="2797"/>
                    <a:pt x="21321" y="2860"/>
                    <a:pt x="21337" y="2892"/>
                  </a:cubicBezTo>
                  <a:cubicBezTo>
                    <a:pt x="21337" y="2939"/>
                    <a:pt x="21337" y="3018"/>
                    <a:pt x="21321" y="3034"/>
                  </a:cubicBezTo>
                  <a:cubicBezTo>
                    <a:pt x="21163" y="3097"/>
                    <a:pt x="20989" y="3160"/>
                    <a:pt x="20831" y="3223"/>
                  </a:cubicBezTo>
                  <a:cubicBezTo>
                    <a:pt x="20800" y="3223"/>
                    <a:pt x="20768" y="3160"/>
                    <a:pt x="20736" y="3145"/>
                  </a:cubicBezTo>
                  <a:cubicBezTo>
                    <a:pt x="20736" y="3018"/>
                    <a:pt x="20989" y="2844"/>
                    <a:pt x="21257" y="2797"/>
                  </a:cubicBezTo>
                  <a:close/>
                  <a:moveTo>
                    <a:pt x="24308" y="3524"/>
                  </a:moveTo>
                  <a:lnTo>
                    <a:pt x="24340" y="3603"/>
                  </a:lnTo>
                  <a:lnTo>
                    <a:pt x="24260" y="3587"/>
                  </a:lnTo>
                  <a:lnTo>
                    <a:pt x="24308" y="3524"/>
                  </a:lnTo>
                  <a:close/>
                  <a:moveTo>
                    <a:pt x="23630" y="3517"/>
                  </a:moveTo>
                  <a:cubicBezTo>
                    <a:pt x="23660" y="3517"/>
                    <a:pt x="23691" y="3529"/>
                    <a:pt x="23691" y="3539"/>
                  </a:cubicBezTo>
                  <a:cubicBezTo>
                    <a:pt x="23701" y="3596"/>
                    <a:pt x="23688" y="3625"/>
                    <a:pt x="23655" y="3625"/>
                  </a:cubicBezTo>
                  <a:cubicBezTo>
                    <a:pt x="23633" y="3625"/>
                    <a:pt x="23603" y="3613"/>
                    <a:pt x="23565" y="3587"/>
                  </a:cubicBezTo>
                  <a:cubicBezTo>
                    <a:pt x="23581" y="3571"/>
                    <a:pt x="23597" y="3524"/>
                    <a:pt x="23597" y="3524"/>
                  </a:cubicBezTo>
                  <a:cubicBezTo>
                    <a:pt x="23606" y="3519"/>
                    <a:pt x="23618" y="3517"/>
                    <a:pt x="23630" y="3517"/>
                  </a:cubicBezTo>
                  <a:close/>
                  <a:moveTo>
                    <a:pt x="19362" y="3333"/>
                  </a:moveTo>
                  <a:cubicBezTo>
                    <a:pt x="19367" y="3333"/>
                    <a:pt x="19372" y="3334"/>
                    <a:pt x="19377" y="3334"/>
                  </a:cubicBezTo>
                  <a:cubicBezTo>
                    <a:pt x="19440" y="3350"/>
                    <a:pt x="19487" y="3444"/>
                    <a:pt x="19550" y="3493"/>
                  </a:cubicBezTo>
                  <a:cubicBezTo>
                    <a:pt x="19550" y="3606"/>
                    <a:pt x="19480" y="3680"/>
                    <a:pt x="19378" y="3680"/>
                  </a:cubicBezTo>
                  <a:cubicBezTo>
                    <a:pt x="19353" y="3680"/>
                    <a:pt x="19326" y="3675"/>
                    <a:pt x="19298" y="3666"/>
                  </a:cubicBezTo>
                  <a:cubicBezTo>
                    <a:pt x="19251" y="3666"/>
                    <a:pt x="19219" y="3634"/>
                    <a:pt x="19203" y="3603"/>
                  </a:cubicBezTo>
                  <a:cubicBezTo>
                    <a:pt x="19158" y="3497"/>
                    <a:pt x="19256" y="3333"/>
                    <a:pt x="19362" y="3333"/>
                  </a:cubicBezTo>
                  <a:close/>
                  <a:moveTo>
                    <a:pt x="33633" y="4993"/>
                  </a:moveTo>
                  <a:cubicBezTo>
                    <a:pt x="34218" y="5010"/>
                    <a:pt x="34803" y="5025"/>
                    <a:pt x="35387" y="5057"/>
                  </a:cubicBezTo>
                  <a:cubicBezTo>
                    <a:pt x="35498" y="5057"/>
                    <a:pt x="35608" y="5151"/>
                    <a:pt x="35751" y="5199"/>
                  </a:cubicBezTo>
                  <a:cubicBezTo>
                    <a:pt x="35640" y="5263"/>
                    <a:pt x="35562" y="5341"/>
                    <a:pt x="35482" y="5341"/>
                  </a:cubicBezTo>
                  <a:cubicBezTo>
                    <a:pt x="34866" y="5309"/>
                    <a:pt x="34234" y="5246"/>
                    <a:pt x="33617" y="5199"/>
                  </a:cubicBezTo>
                  <a:cubicBezTo>
                    <a:pt x="33602" y="5199"/>
                    <a:pt x="33554" y="5120"/>
                    <a:pt x="33570" y="5088"/>
                  </a:cubicBezTo>
                  <a:cubicBezTo>
                    <a:pt x="33570" y="5057"/>
                    <a:pt x="33602" y="4993"/>
                    <a:pt x="33633" y="4993"/>
                  </a:cubicBezTo>
                  <a:close/>
                  <a:moveTo>
                    <a:pt x="38691" y="5373"/>
                  </a:moveTo>
                  <a:cubicBezTo>
                    <a:pt x="38801" y="5389"/>
                    <a:pt x="38927" y="5421"/>
                    <a:pt x="39054" y="5452"/>
                  </a:cubicBezTo>
                  <a:cubicBezTo>
                    <a:pt x="39134" y="5484"/>
                    <a:pt x="39149" y="5562"/>
                    <a:pt x="39102" y="5642"/>
                  </a:cubicBezTo>
                  <a:cubicBezTo>
                    <a:pt x="39085" y="5674"/>
                    <a:pt x="39039" y="5720"/>
                    <a:pt x="39007" y="5720"/>
                  </a:cubicBezTo>
                  <a:cubicBezTo>
                    <a:pt x="38881" y="5720"/>
                    <a:pt x="38738" y="5705"/>
                    <a:pt x="38628" y="5674"/>
                  </a:cubicBezTo>
                  <a:cubicBezTo>
                    <a:pt x="38453" y="5626"/>
                    <a:pt x="38343" y="5468"/>
                    <a:pt x="38438" y="5436"/>
                  </a:cubicBezTo>
                  <a:cubicBezTo>
                    <a:pt x="38501" y="5404"/>
                    <a:pt x="38596" y="5389"/>
                    <a:pt x="38691" y="5373"/>
                  </a:cubicBezTo>
                  <a:close/>
                  <a:moveTo>
                    <a:pt x="36114" y="5973"/>
                  </a:moveTo>
                  <a:cubicBezTo>
                    <a:pt x="36162" y="5973"/>
                    <a:pt x="36209" y="5973"/>
                    <a:pt x="36241" y="5990"/>
                  </a:cubicBezTo>
                  <a:cubicBezTo>
                    <a:pt x="36272" y="6005"/>
                    <a:pt x="36304" y="6037"/>
                    <a:pt x="36335" y="6068"/>
                  </a:cubicBezTo>
                  <a:cubicBezTo>
                    <a:pt x="36304" y="6085"/>
                    <a:pt x="36257" y="6116"/>
                    <a:pt x="36225" y="6131"/>
                  </a:cubicBezTo>
                  <a:cubicBezTo>
                    <a:pt x="36162" y="6100"/>
                    <a:pt x="36083" y="6068"/>
                    <a:pt x="36004" y="6037"/>
                  </a:cubicBezTo>
                  <a:cubicBezTo>
                    <a:pt x="36051" y="6021"/>
                    <a:pt x="36083" y="5990"/>
                    <a:pt x="36114" y="5973"/>
                  </a:cubicBezTo>
                  <a:close/>
                  <a:moveTo>
                    <a:pt x="43111" y="6567"/>
                  </a:moveTo>
                  <a:cubicBezTo>
                    <a:pt x="43300" y="6567"/>
                    <a:pt x="43460" y="6709"/>
                    <a:pt x="43637" y="6780"/>
                  </a:cubicBezTo>
                  <a:cubicBezTo>
                    <a:pt x="43669" y="6780"/>
                    <a:pt x="43685" y="6843"/>
                    <a:pt x="43701" y="6875"/>
                  </a:cubicBezTo>
                  <a:cubicBezTo>
                    <a:pt x="43630" y="6888"/>
                    <a:pt x="43547" y="6940"/>
                    <a:pt x="43496" y="6940"/>
                  </a:cubicBezTo>
                  <a:cubicBezTo>
                    <a:pt x="43490" y="6940"/>
                    <a:pt x="43484" y="6940"/>
                    <a:pt x="43479" y="6938"/>
                  </a:cubicBezTo>
                  <a:cubicBezTo>
                    <a:pt x="43274" y="6843"/>
                    <a:pt x="43100" y="6732"/>
                    <a:pt x="42910" y="6622"/>
                  </a:cubicBezTo>
                  <a:cubicBezTo>
                    <a:pt x="42981" y="6582"/>
                    <a:pt x="43048" y="6567"/>
                    <a:pt x="43111" y="6567"/>
                  </a:cubicBezTo>
                  <a:close/>
                  <a:moveTo>
                    <a:pt x="17781" y="6397"/>
                  </a:moveTo>
                  <a:cubicBezTo>
                    <a:pt x="17870" y="6397"/>
                    <a:pt x="17971" y="6433"/>
                    <a:pt x="18096" y="6495"/>
                  </a:cubicBezTo>
                  <a:cubicBezTo>
                    <a:pt x="18160" y="6511"/>
                    <a:pt x="18176" y="6637"/>
                    <a:pt x="18223" y="6717"/>
                  </a:cubicBezTo>
                  <a:cubicBezTo>
                    <a:pt x="18176" y="6827"/>
                    <a:pt x="18144" y="6970"/>
                    <a:pt x="18081" y="7080"/>
                  </a:cubicBezTo>
                  <a:cubicBezTo>
                    <a:pt x="18016" y="7190"/>
                    <a:pt x="17892" y="7247"/>
                    <a:pt x="17760" y="7247"/>
                  </a:cubicBezTo>
                  <a:cubicBezTo>
                    <a:pt x="17665" y="7247"/>
                    <a:pt x="17566" y="7218"/>
                    <a:pt x="17481" y="7159"/>
                  </a:cubicBezTo>
                  <a:cubicBezTo>
                    <a:pt x="17338" y="7064"/>
                    <a:pt x="17306" y="6843"/>
                    <a:pt x="17417" y="6669"/>
                  </a:cubicBezTo>
                  <a:cubicBezTo>
                    <a:pt x="17541" y="6478"/>
                    <a:pt x="17647" y="6397"/>
                    <a:pt x="17781" y="6397"/>
                  </a:cubicBezTo>
                  <a:close/>
                  <a:moveTo>
                    <a:pt x="52330" y="7025"/>
                  </a:moveTo>
                  <a:cubicBezTo>
                    <a:pt x="52495" y="7025"/>
                    <a:pt x="52653" y="7141"/>
                    <a:pt x="52741" y="7317"/>
                  </a:cubicBezTo>
                  <a:cubicBezTo>
                    <a:pt x="52789" y="7412"/>
                    <a:pt x="52757" y="7507"/>
                    <a:pt x="52646" y="7522"/>
                  </a:cubicBezTo>
                  <a:cubicBezTo>
                    <a:pt x="52393" y="7570"/>
                    <a:pt x="52125" y="7570"/>
                    <a:pt x="51872" y="7585"/>
                  </a:cubicBezTo>
                  <a:cubicBezTo>
                    <a:pt x="51841" y="7585"/>
                    <a:pt x="51793" y="7522"/>
                    <a:pt x="51778" y="7491"/>
                  </a:cubicBezTo>
                  <a:cubicBezTo>
                    <a:pt x="51761" y="7459"/>
                    <a:pt x="51761" y="7381"/>
                    <a:pt x="51778" y="7364"/>
                  </a:cubicBezTo>
                  <a:cubicBezTo>
                    <a:pt x="51919" y="7254"/>
                    <a:pt x="52062" y="7128"/>
                    <a:pt x="52204" y="7048"/>
                  </a:cubicBezTo>
                  <a:cubicBezTo>
                    <a:pt x="52245" y="7032"/>
                    <a:pt x="52288" y="7025"/>
                    <a:pt x="52330" y="7025"/>
                  </a:cubicBezTo>
                  <a:close/>
                  <a:moveTo>
                    <a:pt x="27354" y="6722"/>
                  </a:moveTo>
                  <a:cubicBezTo>
                    <a:pt x="27487" y="6722"/>
                    <a:pt x="27631" y="6746"/>
                    <a:pt x="27785" y="6795"/>
                  </a:cubicBezTo>
                  <a:cubicBezTo>
                    <a:pt x="27849" y="6827"/>
                    <a:pt x="27864" y="6938"/>
                    <a:pt x="27895" y="7016"/>
                  </a:cubicBezTo>
                  <a:cubicBezTo>
                    <a:pt x="27864" y="7096"/>
                    <a:pt x="27832" y="7223"/>
                    <a:pt x="27769" y="7254"/>
                  </a:cubicBezTo>
                  <a:cubicBezTo>
                    <a:pt x="27406" y="7412"/>
                    <a:pt x="27042" y="7570"/>
                    <a:pt x="26663" y="7712"/>
                  </a:cubicBezTo>
                  <a:cubicBezTo>
                    <a:pt x="26658" y="7714"/>
                    <a:pt x="26652" y="7714"/>
                    <a:pt x="26645" y="7714"/>
                  </a:cubicBezTo>
                  <a:cubicBezTo>
                    <a:pt x="26589" y="7714"/>
                    <a:pt x="26484" y="7658"/>
                    <a:pt x="26441" y="7602"/>
                  </a:cubicBezTo>
                  <a:cubicBezTo>
                    <a:pt x="26395" y="7539"/>
                    <a:pt x="26378" y="7412"/>
                    <a:pt x="26410" y="7349"/>
                  </a:cubicBezTo>
                  <a:cubicBezTo>
                    <a:pt x="26668" y="6927"/>
                    <a:pt x="26970" y="6722"/>
                    <a:pt x="27354" y="6722"/>
                  </a:cubicBezTo>
                  <a:close/>
                  <a:moveTo>
                    <a:pt x="15409" y="6970"/>
                  </a:moveTo>
                  <a:cubicBezTo>
                    <a:pt x="15458" y="6970"/>
                    <a:pt x="15536" y="7001"/>
                    <a:pt x="15536" y="7016"/>
                  </a:cubicBezTo>
                  <a:cubicBezTo>
                    <a:pt x="15552" y="7096"/>
                    <a:pt x="15568" y="7191"/>
                    <a:pt x="15521" y="7269"/>
                  </a:cubicBezTo>
                  <a:cubicBezTo>
                    <a:pt x="15441" y="7427"/>
                    <a:pt x="15283" y="7522"/>
                    <a:pt x="15093" y="7539"/>
                  </a:cubicBezTo>
                  <a:cubicBezTo>
                    <a:pt x="14999" y="7649"/>
                    <a:pt x="14889" y="7743"/>
                    <a:pt x="14794" y="7838"/>
                  </a:cubicBezTo>
                  <a:cubicBezTo>
                    <a:pt x="14857" y="8013"/>
                    <a:pt x="14841" y="8171"/>
                    <a:pt x="14730" y="8329"/>
                  </a:cubicBezTo>
                  <a:cubicBezTo>
                    <a:pt x="14679" y="8390"/>
                    <a:pt x="14574" y="8432"/>
                    <a:pt x="14494" y="8432"/>
                  </a:cubicBezTo>
                  <a:cubicBezTo>
                    <a:pt x="14451" y="8432"/>
                    <a:pt x="14415" y="8420"/>
                    <a:pt x="14398" y="8392"/>
                  </a:cubicBezTo>
                  <a:cubicBezTo>
                    <a:pt x="14351" y="8329"/>
                    <a:pt x="14335" y="8234"/>
                    <a:pt x="14351" y="8171"/>
                  </a:cubicBezTo>
                  <a:cubicBezTo>
                    <a:pt x="14398" y="8044"/>
                    <a:pt x="14478" y="7950"/>
                    <a:pt x="14541" y="7838"/>
                  </a:cubicBezTo>
                  <a:lnTo>
                    <a:pt x="14541" y="7838"/>
                  </a:lnTo>
                  <a:cubicBezTo>
                    <a:pt x="14320" y="7902"/>
                    <a:pt x="14113" y="7965"/>
                    <a:pt x="13892" y="8013"/>
                  </a:cubicBezTo>
                  <a:cubicBezTo>
                    <a:pt x="13884" y="8015"/>
                    <a:pt x="13875" y="8016"/>
                    <a:pt x="13865" y="8016"/>
                  </a:cubicBezTo>
                  <a:cubicBezTo>
                    <a:pt x="13804" y="8016"/>
                    <a:pt x="13724" y="7977"/>
                    <a:pt x="13656" y="7950"/>
                  </a:cubicBezTo>
                  <a:cubicBezTo>
                    <a:pt x="13608" y="7902"/>
                    <a:pt x="13703" y="7665"/>
                    <a:pt x="13797" y="7617"/>
                  </a:cubicBezTo>
                  <a:cubicBezTo>
                    <a:pt x="14320" y="7349"/>
                    <a:pt x="14841" y="7096"/>
                    <a:pt x="15409" y="6970"/>
                  </a:cubicBezTo>
                  <a:close/>
                  <a:moveTo>
                    <a:pt x="38107" y="6153"/>
                  </a:moveTo>
                  <a:cubicBezTo>
                    <a:pt x="38454" y="6153"/>
                    <a:pt x="38792" y="6210"/>
                    <a:pt x="39085" y="6416"/>
                  </a:cubicBezTo>
                  <a:cubicBezTo>
                    <a:pt x="39939" y="7016"/>
                    <a:pt x="40904" y="7269"/>
                    <a:pt x="41930" y="7491"/>
                  </a:cubicBezTo>
                  <a:cubicBezTo>
                    <a:pt x="42105" y="7807"/>
                    <a:pt x="42246" y="8028"/>
                    <a:pt x="42358" y="8281"/>
                  </a:cubicBezTo>
                  <a:cubicBezTo>
                    <a:pt x="42373" y="8312"/>
                    <a:pt x="42373" y="8376"/>
                    <a:pt x="42341" y="8407"/>
                  </a:cubicBezTo>
                  <a:cubicBezTo>
                    <a:pt x="42328" y="8434"/>
                    <a:pt x="42280" y="8474"/>
                    <a:pt x="42246" y="8474"/>
                  </a:cubicBezTo>
                  <a:cubicBezTo>
                    <a:pt x="42241" y="8474"/>
                    <a:pt x="42236" y="8473"/>
                    <a:pt x="42231" y="8470"/>
                  </a:cubicBezTo>
                  <a:cubicBezTo>
                    <a:pt x="41488" y="8266"/>
                    <a:pt x="40714" y="8123"/>
                    <a:pt x="40050" y="7712"/>
                  </a:cubicBezTo>
                  <a:cubicBezTo>
                    <a:pt x="39702" y="7491"/>
                    <a:pt x="39323" y="7317"/>
                    <a:pt x="38896" y="7301"/>
                  </a:cubicBezTo>
                  <a:cubicBezTo>
                    <a:pt x="38375" y="7269"/>
                    <a:pt x="37964" y="6938"/>
                    <a:pt x="37521" y="6700"/>
                  </a:cubicBezTo>
                  <a:cubicBezTo>
                    <a:pt x="37427" y="6654"/>
                    <a:pt x="37363" y="6416"/>
                    <a:pt x="37427" y="6337"/>
                  </a:cubicBezTo>
                  <a:cubicBezTo>
                    <a:pt x="37490" y="6274"/>
                    <a:pt x="37553" y="6195"/>
                    <a:pt x="37631" y="6179"/>
                  </a:cubicBezTo>
                  <a:cubicBezTo>
                    <a:pt x="37789" y="6164"/>
                    <a:pt x="37949" y="6153"/>
                    <a:pt x="38107" y="6153"/>
                  </a:cubicBezTo>
                  <a:close/>
                  <a:moveTo>
                    <a:pt x="42958" y="7522"/>
                  </a:moveTo>
                  <a:cubicBezTo>
                    <a:pt x="43685" y="7539"/>
                    <a:pt x="44428" y="7617"/>
                    <a:pt x="45091" y="7902"/>
                  </a:cubicBezTo>
                  <a:cubicBezTo>
                    <a:pt x="45692" y="8154"/>
                    <a:pt x="46293" y="8312"/>
                    <a:pt x="46925" y="8407"/>
                  </a:cubicBezTo>
                  <a:cubicBezTo>
                    <a:pt x="47272" y="8455"/>
                    <a:pt x="47494" y="8660"/>
                    <a:pt x="47557" y="9024"/>
                  </a:cubicBezTo>
                  <a:cubicBezTo>
                    <a:pt x="47573" y="9056"/>
                    <a:pt x="47605" y="9103"/>
                    <a:pt x="47637" y="9134"/>
                  </a:cubicBezTo>
                  <a:cubicBezTo>
                    <a:pt x="47715" y="9340"/>
                    <a:pt x="47652" y="9498"/>
                    <a:pt x="47447" y="9498"/>
                  </a:cubicBezTo>
                  <a:cubicBezTo>
                    <a:pt x="47399" y="9504"/>
                    <a:pt x="47354" y="9505"/>
                    <a:pt x="47311" y="9505"/>
                  </a:cubicBezTo>
                  <a:cubicBezTo>
                    <a:pt x="47227" y="9505"/>
                    <a:pt x="47157" y="9498"/>
                    <a:pt x="47114" y="9498"/>
                  </a:cubicBezTo>
                  <a:cubicBezTo>
                    <a:pt x="46974" y="9521"/>
                    <a:pt x="46841" y="9532"/>
                    <a:pt x="46714" y="9532"/>
                  </a:cubicBezTo>
                  <a:cubicBezTo>
                    <a:pt x="46299" y="9532"/>
                    <a:pt x="45949" y="9415"/>
                    <a:pt x="45597" y="9198"/>
                  </a:cubicBezTo>
                  <a:cubicBezTo>
                    <a:pt x="45249" y="8976"/>
                    <a:pt x="44855" y="8850"/>
                    <a:pt x="44491" y="8692"/>
                  </a:cubicBezTo>
                  <a:cubicBezTo>
                    <a:pt x="44364" y="8629"/>
                    <a:pt x="44191" y="8597"/>
                    <a:pt x="44128" y="8502"/>
                  </a:cubicBezTo>
                  <a:cubicBezTo>
                    <a:pt x="43812" y="8060"/>
                    <a:pt x="43306" y="7950"/>
                    <a:pt x="42864" y="7743"/>
                  </a:cubicBezTo>
                  <a:cubicBezTo>
                    <a:pt x="42847" y="7743"/>
                    <a:pt x="42864" y="7649"/>
                    <a:pt x="42879" y="7617"/>
                  </a:cubicBezTo>
                  <a:cubicBezTo>
                    <a:pt x="42895" y="7585"/>
                    <a:pt x="42927" y="7522"/>
                    <a:pt x="42958" y="7522"/>
                  </a:cubicBezTo>
                  <a:close/>
                  <a:moveTo>
                    <a:pt x="13087" y="7728"/>
                  </a:moveTo>
                  <a:cubicBezTo>
                    <a:pt x="13182" y="8076"/>
                    <a:pt x="13228" y="8281"/>
                    <a:pt x="13292" y="8550"/>
                  </a:cubicBezTo>
                  <a:cubicBezTo>
                    <a:pt x="12912" y="8818"/>
                    <a:pt x="12518" y="9134"/>
                    <a:pt x="12107" y="9387"/>
                  </a:cubicBezTo>
                  <a:cubicBezTo>
                    <a:pt x="11943" y="9497"/>
                    <a:pt x="11768" y="9538"/>
                    <a:pt x="11589" y="9538"/>
                  </a:cubicBezTo>
                  <a:cubicBezTo>
                    <a:pt x="11458" y="9538"/>
                    <a:pt x="11324" y="9516"/>
                    <a:pt x="11190" y="9482"/>
                  </a:cubicBezTo>
                  <a:cubicBezTo>
                    <a:pt x="11111" y="9467"/>
                    <a:pt x="11032" y="9356"/>
                    <a:pt x="11032" y="9292"/>
                  </a:cubicBezTo>
                  <a:cubicBezTo>
                    <a:pt x="10984" y="9056"/>
                    <a:pt x="10984" y="8818"/>
                    <a:pt x="11159" y="8645"/>
                  </a:cubicBezTo>
                  <a:cubicBezTo>
                    <a:pt x="11443" y="8360"/>
                    <a:pt x="11743" y="8076"/>
                    <a:pt x="12185" y="8028"/>
                  </a:cubicBezTo>
                  <a:cubicBezTo>
                    <a:pt x="12486" y="7996"/>
                    <a:pt x="12786" y="7981"/>
                    <a:pt x="13087" y="7728"/>
                  </a:cubicBezTo>
                  <a:close/>
                  <a:moveTo>
                    <a:pt x="49059" y="9767"/>
                  </a:moveTo>
                  <a:cubicBezTo>
                    <a:pt x="49232" y="9798"/>
                    <a:pt x="49407" y="9861"/>
                    <a:pt x="49565" y="9941"/>
                  </a:cubicBezTo>
                  <a:cubicBezTo>
                    <a:pt x="49628" y="9973"/>
                    <a:pt x="49691" y="10067"/>
                    <a:pt x="49706" y="10146"/>
                  </a:cubicBezTo>
                  <a:cubicBezTo>
                    <a:pt x="49723" y="10177"/>
                    <a:pt x="49612" y="10272"/>
                    <a:pt x="49548" y="10289"/>
                  </a:cubicBezTo>
                  <a:cubicBezTo>
                    <a:pt x="49422" y="10320"/>
                    <a:pt x="49280" y="10320"/>
                    <a:pt x="49169" y="10335"/>
                  </a:cubicBezTo>
                  <a:cubicBezTo>
                    <a:pt x="49059" y="10320"/>
                    <a:pt x="48948" y="10320"/>
                    <a:pt x="48869" y="10289"/>
                  </a:cubicBezTo>
                  <a:cubicBezTo>
                    <a:pt x="48806" y="10257"/>
                    <a:pt x="48743" y="10177"/>
                    <a:pt x="48727" y="10099"/>
                  </a:cubicBezTo>
                  <a:cubicBezTo>
                    <a:pt x="48711" y="10036"/>
                    <a:pt x="48758" y="9925"/>
                    <a:pt x="48821" y="9878"/>
                  </a:cubicBezTo>
                  <a:cubicBezTo>
                    <a:pt x="48869" y="9815"/>
                    <a:pt x="48979" y="9767"/>
                    <a:pt x="49059" y="9767"/>
                  </a:cubicBezTo>
                  <a:close/>
                  <a:moveTo>
                    <a:pt x="18254" y="10636"/>
                  </a:moveTo>
                  <a:cubicBezTo>
                    <a:pt x="18302" y="10668"/>
                    <a:pt x="18349" y="10683"/>
                    <a:pt x="18349" y="10715"/>
                  </a:cubicBezTo>
                  <a:cubicBezTo>
                    <a:pt x="18366" y="10746"/>
                    <a:pt x="18334" y="10810"/>
                    <a:pt x="18318" y="10826"/>
                  </a:cubicBezTo>
                  <a:cubicBezTo>
                    <a:pt x="18239" y="10873"/>
                    <a:pt x="18160" y="10904"/>
                    <a:pt x="18081" y="10953"/>
                  </a:cubicBezTo>
                  <a:cubicBezTo>
                    <a:pt x="18053" y="10962"/>
                    <a:pt x="18024" y="10967"/>
                    <a:pt x="17998" y="10967"/>
                  </a:cubicBezTo>
                  <a:cubicBezTo>
                    <a:pt x="17938" y="10967"/>
                    <a:pt x="17892" y="10939"/>
                    <a:pt x="17892" y="10873"/>
                  </a:cubicBezTo>
                  <a:cubicBezTo>
                    <a:pt x="17875" y="10810"/>
                    <a:pt x="17955" y="10715"/>
                    <a:pt x="18018" y="10668"/>
                  </a:cubicBezTo>
                  <a:cubicBezTo>
                    <a:pt x="18081" y="10636"/>
                    <a:pt x="18176" y="10652"/>
                    <a:pt x="18254" y="10636"/>
                  </a:cubicBezTo>
                  <a:close/>
                  <a:moveTo>
                    <a:pt x="11897" y="12460"/>
                  </a:moveTo>
                  <a:cubicBezTo>
                    <a:pt x="11963" y="12460"/>
                    <a:pt x="11983" y="12510"/>
                    <a:pt x="11932" y="12611"/>
                  </a:cubicBezTo>
                  <a:cubicBezTo>
                    <a:pt x="11907" y="12676"/>
                    <a:pt x="11861" y="12729"/>
                    <a:pt x="11819" y="12789"/>
                  </a:cubicBezTo>
                  <a:lnTo>
                    <a:pt x="11819" y="12789"/>
                  </a:lnTo>
                  <a:cubicBezTo>
                    <a:pt x="11815" y="12725"/>
                    <a:pt x="11806" y="12665"/>
                    <a:pt x="11806" y="12596"/>
                  </a:cubicBezTo>
                  <a:cubicBezTo>
                    <a:pt x="11791" y="12548"/>
                    <a:pt x="11806" y="12485"/>
                    <a:pt x="11838" y="12470"/>
                  </a:cubicBezTo>
                  <a:cubicBezTo>
                    <a:pt x="11860" y="12463"/>
                    <a:pt x="11880" y="12460"/>
                    <a:pt x="11897" y="12460"/>
                  </a:cubicBezTo>
                  <a:close/>
                  <a:moveTo>
                    <a:pt x="11004" y="12569"/>
                  </a:moveTo>
                  <a:cubicBezTo>
                    <a:pt x="11282" y="12569"/>
                    <a:pt x="11534" y="12684"/>
                    <a:pt x="11785" y="12841"/>
                  </a:cubicBezTo>
                  <a:lnTo>
                    <a:pt x="11785" y="12841"/>
                  </a:lnTo>
                  <a:cubicBezTo>
                    <a:pt x="11645" y="13060"/>
                    <a:pt x="11534" y="13308"/>
                    <a:pt x="11237" y="13402"/>
                  </a:cubicBezTo>
                  <a:cubicBezTo>
                    <a:pt x="11016" y="13465"/>
                    <a:pt x="10811" y="13576"/>
                    <a:pt x="10605" y="13655"/>
                  </a:cubicBezTo>
                  <a:cubicBezTo>
                    <a:pt x="10361" y="13755"/>
                    <a:pt x="10117" y="13816"/>
                    <a:pt x="9862" y="13816"/>
                  </a:cubicBezTo>
                  <a:cubicBezTo>
                    <a:pt x="9754" y="13816"/>
                    <a:pt x="9643" y="13805"/>
                    <a:pt x="9530" y="13781"/>
                  </a:cubicBezTo>
                  <a:cubicBezTo>
                    <a:pt x="9483" y="13774"/>
                    <a:pt x="9434" y="13771"/>
                    <a:pt x="9384" y="13771"/>
                  </a:cubicBezTo>
                  <a:cubicBezTo>
                    <a:pt x="9216" y="13771"/>
                    <a:pt x="9036" y="13805"/>
                    <a:pt x="8866" y="13829"/>
                  </a:cubicBezTo>
                  <a:cubicBezTo>
                    <a:pt x="8645" y="13861"/>
                    <a:pt x="8567" y="14160"/>
                    <a:pt x="8740" y="14350"/>
                  </a:cubicBezTo>
                  <a:cubicBezTo>
                    <a:pt x="8788" y="14413"/>
                    <a:pt x="8883" y="14476"/>
                    <a:pt x="8914" y="14540"/>
                  </a:cubicBezTo>
                  <a:cubicBezTo>
                    <a:pt x="8946" y="14619"/>
                    <a:pt x="8929" y="14729"/>
                    <a:pt x="8898" y="14793"/>
                  </a:cubicBezTo>
                  <a:cubicBezTo>
                    <a:pt x="8851" y="14856"/>
                    <a:pt x="8756" y="14904"/>
                    <a:pt x="8693" y="14951"/>
                  </a:cubicBezTo>
                  <a:cubicBezTo>
                    <a:pt x="8645" y="14967"/>
                    <a:pt x="8598" y="14982"/>
                    <a:pt x="8550" y="14982"/>
                  </a:cubicBezTo>
                  <a:cubicBezTo>
                    <a:pt x="7855" y="14729"/>
                    <a:pt x="7128" y="14729"/>
                    <a:pt x="6401" y="14683"/>
                  </a:cubicBezTo>
                  <a:cubicBezTo>
                    <a:pt x="6354" y="14683"/>
                    <a:pt x="6322" y="14651"/>
                    <a:pt x="6274" y="14619"/>
                  </a:cubicBezTo>
                  <a:cubicBezTo>
                    <a:pt x="6369" y="14318"/>
                    <a:pt x="6653" y="14255"/>
                    <a:pt x="6906" y="14208"/>
                  </a:cubicBezTo>
                  <a:cubicBezTo>
                    <a:pt x="7207" y="14145"/>
                    <a:pt x="7539" y="14160"/>
                    <a:pt x="7949" y="14129"/>
                  </a:cubicBezTo>
                  <a:cubicBezTo>
                    <a:pt x="7745" y="13955"/>
                    <a:pt x="7618" y="13861"/>
                    <a:pt x="7492" y="13749"/>
                  </a:cubicBezTo>
                  <a:cubicBezTo>
                    <a:pt x="7523" y="13718"/>
                    <a:pt x="7555" y="13686"/>
                    <a:pt x="7602" y="13655"/>
                  </a:cubicBezTo>
                  <a:cubicBezTo>
                    <a:pt x="7903" y="13433"/>
                    <a:pt x="8297" y="13576"/>
                    <a:pt x="8613" y="13355"/>
                  </a:cubicBezTo>
                  <a:cubicBezTo>
                    <a:pt x="8866" y="13180"/>
                    <a:pt x="9199" y="13117"/>
                    <a:pt x="9515" y="13007"/>
                  </a:cubicBezTo>
                  <a:cubicBezTo>
                    <a:pt x="9846" y="12896"/>
                    <a:pt x="10210" y="12833"/>
                    <a:pt x="10542" y="12675"/>
                  </a:cubicBezTo>
                  <a:cubicBezTo>
                    <a:pt x="10705" y="12601"/>
                    <a:pt x="10858" y="12569"/>
                    <a:pt x="11004" y="12569"/>
                  </a:cubicBezTo>
                  <a:close/>
                  <a:moveTo>
                    <a:pt x="6626" y="15359"/>
                  </a:moveTo>
                  <a:cubicBezTo>
                    <a:pt x="6678" y="15359"/>
                    <a:pt x="6730" y="15361"/>
                    <a:pt x="6780" y="15361"/>
                  </a:cubicBezTo>
                  <a:cubicBezTo>
                    <a:pt x="6782" y="15360"/>
                    <a:pt x="6783" y="15359"/>
                    <a:pt x="6785" y="15359"/>
                  </a:cubicBezTo>
                  <a:cubicBezTo>
                    <a:pt x="6800" y="15359"/>
                    <a:pt x="6815" y="15413"/>
                    <a:pt x="6843" y="15441"/>
                  </a:cubicBezTo>
                  <a:cubicBezTo>
                    <a:pt x="6733" y="15520"/>
                    <a:pt x="6622" y="15583"/>
                    <a:pt x="6512" y="15662"/>
                  </a:cubicBezTo>
                  <a:cubicBezTo>
                    <a:pt x="6471" y="15690"/>
                    <a:pt x="6430" y="15705"/>
                    <a:pt x="6396" y="15705"/>
                  </a:cubicBezTo>
                  <a:cubicBezTo>
                    <a:pt x="6350" y="15705"/>
                    <a:pt x="6315" y="15678"/>
                    <a:pt x="6306" y="15614"/>
                  </a:cubicBezTo>
                  <a:cubicBezTo>
                    <a:pt x="6291" y="15551"/>
                    <a:pt x="6337" y="15410"/>
                    <a:pt x="6401" y="15393"/>
                  </a:cubicBezTo>
                  <a:cubicBezTo>
                    <a:pt x="6468" y="15365"/>
                    <a:pt x="6547" y="15359"/>
                    <a:pt x="6626" y="15359"/>
                  </a:cubicBezTo>
                  <a:close/>
                  <a:moveTo>
                    <a:pt x="21576" y="17540"/>
                  </a:moveTo>
                  <a:cubicBezTo>
                    <a:pt x="21651" y="17540"/>
                    <a:pt x="21698" y="17584"/>
                    <a:pt x="21685" y="17654"/>
                  </a:cubicBezTo>
                  <a:cubicBezTo>
                    <a:pt x="21685" y="17685"/>
                    <a:pt x="21637" y="17717"/>
                    <a:pt x="21605" y="17732"/>
                  </a:cubicBezTo>
                  <a:cubicBezTo>
                    <a:pt x="21582" y="17739"/>
                    <a:pt x="21562" y="17742"/>
                    <a:pt x="21544" y="17742"/>
                  </a:cubicBezTo>
                  <a:cubicBezTo>
                    <a:pt x="21477" y="17742"/>
                    <a:pt x="21447" y="17697"/>
                    <a:pt x="21447" y="17622"/>
                  </a:cubicBezTo>
                  <a:cubicBezTo>
                    <a:pt x="21463" y="17591"/>
                    <a:pt x="21510" y="17574"/>
                    <a:pt x="21542" y="17543"/>
                  </a:cubicBezTo>
                  <a:cubicBezTo>
                    <a:pt x="21554" y="17541"/>
                    <a:pt x="21565" y="17540"/>
                    <a:pt x="21576" y="17540"/>
                  </a:cubicBezTo>
                  <a:close/>
                  <a:moveTo>
                    <a:pt x="60200" y="18056"/>
                  </a:moveTo>
                  <a:cubicBezTo>
                    <a:pt x="60188" y="18076"/>
                    <a:pt x="60175" y="18096"/>
                    <a:pt x="60162" y="18117"/>
                  </a:cubicBezTo>
                  <a:lnTo>
                    <a:pt x="60162" y="18117"/>
                  </a:lnTo>
                  <a:cubicBezTo>
                    <a:pt x="60170" y="18100"/>
                    <a:pt x="60173" y="18077"/>
                    <a:pt x="60186" y="18065"/>
                  </a:cubicBezTo>
                  <a:cubicBezTo>
                    <a:pt x="60189" y="18061"/>
                    <a:pt x="60194" y="18058"/>
                    <a:pt x="60200" y="18056"/>
                  </a:cubicBezTo>
                  <a:close/>
                  <a:moveTo>
                    <a:pt x="61766" y="18839"/>
                  </a:moveTo>
                  <a:cubicBezTo>
                    <a:pt x="61798" y="18855"/>
                    <a:pt x="61813" y="18902"/>
                    <a:pt x="61830" y="18933"/>
                  </a:cubicBezTo>
                  <a:cubicBezTo>
                    <a:pt x="61813" y="18965"/>
                    <a:pt x="61813" y="19013"/>
                    <a:pt x="61782" y="19013"/>
                  </a:cubicBezTo>
                  <a:cubicBezTo>
                    <a:pt x="61768" y="19019"/>
                    <a:pt x="61755" y="19021"/>
                    <a:pt x="61743" y="19021"/>
                  </a:cubicBezTo>
                  <a:cubicBezTo>
                    <a:pt x="61688" y="19021"/>
                    <a:pt x="61658" y="18965"/>
                    <a:pt x="61672" y="18887"/>
                  </a:cubicBezTo>
                  <a:cubicBezTo>
                    <a:pt x="61687" y="18870"/>
                    <a:pt x="61735" y="18839"/>
                    <a:pt x="61766" y="18839"/>
                  </a:cubicBezTo>
                  <a:close/>
                  <a:moveTo>
                    <a:pt x="61244" y="18855"/>
                  </a:moveTo>
                  <a:cubicBezTo>
                    <a:pt x="61261" y="18887"/>
                    <a:pt x="61276" y="18918"/>
                    <a:pt x="61276" y="18950"/>
                  </a:cubicBezTo>
                  <a:cubicBezTo>
                    <a:pt x="61276" y="18981"/>
                    <a:pt x="61244" y="19013"/>
                    <a:pt x="61213" y="19028"/>
                  </a:cubicBezTo>
                  <a:cubicBezTo>
                    <a:pt x="61213" y="18997"/>
                    <a:pt x="61181" y="18965"/>
                    <a:pt x="61181" y="18933"/>
                  </a:cubicBezTo>
                  <a:cubicBezTo>
                    <a:pt x="61181" y="18902"/>
                    <a:pt x="61229" y="18887"/>
                    <a:pt x="61244" y="18855"/>
                  </a:cubicBezTo>
                  <a:close/>
                  <a:moveTo>
                    <a:pt x="2797" y="19250"/>
                  </a:moveTo>
                  <a:cubicBezTo>
                    <a:pt x="2833" y="19286"/>
                    <a:pt x="2878" y="19321"/>
                    <a:pt x="2918" y="19357"/>
                  </a:cubicBezTo>
                  <a:lnTo>
                    <a:pt x="2918" y="19357"/>
                  </a:lnTo>
                  <a:cubicBezTo>
                    <a:pt x="2868" y="19352"/>
                    <a:pt x="2821" y="19344"/>
                    <a:pt x="2765" y="19344"/>
                  </a:cubicBezTo>
                  <a:cubicBezTo>
                    <a:pt x="2782" y="19313"/>
                    <a:pt x="2782" y="19281"/>
                    <a:pt x="2797" y="19250"/>
                  </a:cubicBezTo>
                  <a:close/>
                  <a:moveTo>
                    <a:pt x="2988" y="19416"/>
                  </a:moveTo>
                  <a:cubicBezTo>
                    <a:pt x="3057" y="19472"/>
                    <a:pt x="3078" y="19529"/>
                    <a:pt x="3050" y="19597"/>
                  </a:cubicBezTo>
                  <a:cubicBezTo>
                    <a:pt x="3034" y="19622"/>
                    <a:pt x="3017" y="19642"/>
                    <a:pt x="3001" y="19660"/>
                  </a:cubicBezTo>
                  <a:lnTo>
                    <a:pt x="3001" y="19660"/>
                  </a:lnTo>
                  <a:cubicBezTo>
                    <a:pt x="2998" y="19579"/>
                    <a:pt x="2990" y="19498"/>
                    <a:pt x="2988" y="19416"/>
                  </a:cubicBezTo>
                  <a:close/>
                  <a:moveTo>
                    <a:pt x="2696" y="19722"/>
                  </a:moveTo>
                  <a:cubicBezTo>
                    <a:pt x="2767" y="19722"/>
                    <a:pt x="2839" y="19725"/>
                    <a:pt x="2913" y="19731"/>
                  </a:cubicBezTo>
                  <a:lnTo>
                    <a:pt x="2913" y="19731"/>
                  </a:lnTo>
                  <a:cubicBezTo>
                    <a:pt x="2782" y="19800"/>
                    <a:pt x="2643" y="19861"/>
                    <a:pt x="2529" y="19961"/>
                  </a:cubicBezTo>
                  <a:cubicBezTo>
                    <a:pt x="2421" y="20046"/>
                    <a:pt x="2310" y="20078"/>
                    <a:pt x="2197" y="20078"/>
                  </a:cubicBezTo>
                  <a:cubicBezTo>
                    <a:pt x="2078" y="20078"/>
                    <a:pt x="1958" y="20043"/>
                    <a:pt x="1838" y="19995"/>
                  </a:cubicBezTo>
                  <a:lnTo>
                    <a:pt x="1838" y="19995"/>
                  </a:lnTo>
                  <a:cubicBezTo>
                    <a:pt x="2095" y="19788"/>
                    <a:pt x="2385" y="19722"/>
                    <a:pt x="2696" y="19722"/>
                  </a:cubicBezTo>
                  <a:close/>
                  <a:moveTo>
                    <a:pt x="21839" y="20199"/>
                  </a:moveTo>
                  <a:cubicBezTo>
                    <a:pt x="22057" y="20199"/>
                    <a:pt x="22282" y="20282"/>
                    <a:pt x="22507" y="20309"/>
                  </a:cubicBezTo>
                  <a:cubicBezTo>
                    <a:pt x="22570" y="20324"/>
                    <a:pt x="22633" y="20436"/>
                    <a:pt x="22665" y="20514"/>
                  </a:cubicBezTo>
                  <a:cubicBezTo>
                    <a:pt x="22759" y="20830"/>
                    <a:pt x="22806" y="21146"/>
                    <a:pt x="22665" y="21462"/>
                  </a:cubicBezTo>
                  <a:cubicBezTo>
                    <a:pt x="22349" y="21620"/>
                    <a:pt x="22016" y="21778"/>
                    <a:pt x="21700" y="21953"/>
                  </a:cubicBezTo>
                  <a:cubicBezTo>
                    <a:pt x="21337" y="22174"/>
                    <a:pt x="20958" y="22316"/>
                    <a:pt x="20547" y="22347"/>
                  </a:cubicBezTo>
                  <a:cubicBezTo>
                    <a:pt x="20506" y="22350"/>
                    <a:pt x="20465" y="22351"/>
                    <a:pt x="20425" y="22351"/>
                  </a:cubicBezTo>
                  <a:cubicBezTo>
                    <a:pt x="20347" y="22351"/>
                    <a:pt x="20270" y="22348"/>
                    <a:pt x="20195" y="22348"/>
                  </a:cubicBezTo>
                  <a:cubicBezTo>
                    <a:pt x="20080" y="22348"/>
                    <a:pt x="19970" y="22356"/>
                    <a:pt x="19867" y="22395"/>
                  </a:cubicBezTo>
                  <a:cubicBezTo>
                    <a:pt x="19677" y="22459"/>
                    <a:pt x="19519" y="22663"/>
                    <a:pt x="19346" y="22790"/>
                  </a:cubicBezTo>
                  <a:cubicBezTo>
                    <a:pt x="19249" y="22851"/>
                    <a:pt x="19148" y="22874"/>
                    <a:pt x="19048" y="22874"/>
                  </a:cubicBezTo>
                  <a:cubicBezTo>
                    <a:pt x="18967" y="22874"/>
                    <a:pt x="18886" y="22859"/>
                    <a:pt x="18808" y="22838"/>
                  </a:cubicBezTo>
                  <a:cubicBezTo>
                    <a:pt x="18602" y="22790"/>
                    <a:pt x="18476" y="22617"/>
                    <a:pt x="18507" y="22442"/>
                  </a:cubicBezTo>
                  <a:cubicBezTo>
                    <a:pt x="18570" y="22079"/>
                    <a:pt x="18587" y="21715"/>
                    <a:pt x="18903" y="21447"/>
                  </a:cubicBezTo>
                  <a:cubicBezTo>
                    <a:pt x="19061" y="21289"/>
                    <a:pt x="19139" y="21051"/>
                    <a:pt x="19424" y="20956"/>
                  </a:cubicBezTo>
                  <a:cubicBezTo>
                    <a:pt x="19550" y="21020"/>
                    <a:pt x="19708" y="21115"/>
                    <a:pt x="19867" y="21194"/>
                  </a:cubicBezTo>
                  <a:cubicBezTo>
                    <a:pt x="19924" y="21219"/>
                    <a:pt x="19980" y="21235"/>
                    <a:pt x="20033" y="21235"/>
                  </a:cubicBezTo>
                  <a:cubicBezTo>
                    <a:pt x="20113" y="21235"/>
                    <a:pt x="20183" y="21200"/>
                    <a:pt x="20231" y="21115"/>
                  </a:cubicBezTo>
                  <a:cubicBezTo>
                    <a:pt x="20332" y="20950"/>
                    <a:pt x="20362" y="20703"/>
                    <a:pt x="20592" y="20703"/>
                  </a:cubicBezTo>
                  <a:cubicBezTo>
                    <a:pt x="20648" y="20703"/>
                    <a:pt x="20716" y="20717"/>
                    <a:pt x="20800" y="20752"/>
                  </a:cubicBezTo>
                  <a:cubicBezTo>
                    <a:pt x="20825" y="20761"/>
                    <a:pt x="20850" y="20766"/>
                    <a:pt x="20875" y="20766"/>
                  </a:cubicBezTo>
                  <a:cubicBezTo>
                    <a:pt x="21051" y="20766"/>
                    <a:pt x="21214" y="20543"/>
                    <a:pt x="21352" y="20404"/>
                  </a:cubicBezTo>
                  <a:cubicBezTo>
                    <a:pt x="21509" y="20247"/>
                    <a:pt x="21672" y="20199"/>
                    <a:pt x="21839" y="20199"/>
                  </a:cubicBezTo>
                  <a:close/>
                  <a:moveTo>
                    <a:pt x="3156" y="23290"/>
                  </a:moveTo>
                  <a:cubicBezTo>
                    <a:pt x="3178" y="23290"/>
                    <a:pt x="3206" y="23298"/>
                    <a:pt x="3232" y="23304"/>
                  </a:cubicBezTo>
                  <a:lnTo>
                    <a:pt x="3232" y="23304"/>
                  </a:lnTo>
                  <a:lnTo>
                    <a:pt x="3113" y="23422"/>
                  </a:lnTo>
                  <a:cubicBezTo>
                    <a:pt x="3091" y="23316"/>
                    <a:pt x="3116" y="23290"/>
                    <a:pt x="3156" y="23290"/>
                  </a:cubicBezTo>
                  <a:close/>
                  <a:moveTo>
                    <a:pt x="3646" y="23773"/>
                  </a:moveTo>
                  <a:cubicBezTo>
                    <a:pt x="3689" y="23773"/>
                    <a:pt x="3726" y="23807"/>
                    <a:pt x="3745" y="23865"/>
                  </a:cubicBezTo>
                  <a:cubicBezTo>
                    <a:pt x="3793" y="24008"/>
                    <a:pt x="3714" y="24134"/>
                    <a:pt x="3587" y="24134"/>
                  </a:cubicBezTo>
                  <a:cubicBezTo>
                    <a:pt x="3524" y="24134"/>
                    <a:pt x="3429" y="24054"/>
                    <a:pt x="3429" y="24008"/>
                  </a:cubicBezTo>
                  <a:cubicBezTo>
                    <a:pt x="3429" y="23944"/>
                    <a:pt x="3492" y="23865"/>
                    <a:pt x="3556" y="23818"/>
                  </a:cubicBezTo>
                  <a:cubicBezTo>
                    <a:pt x="3587" y="23787"/>
                    <a:pt x="3618" y="23773"/>
                    <a:pt x="3646" y="23773"/>
                  </a:cubicBezTo>
                  <a:close/>
                  <a:moveTo>
                    <a:pt x="4192" y="24444"/>
                  </a:moveTo>
                  <a:cubicBezTo>
                    <a:pt x="4198" y="24444"/>
                    <a:pt x="4202" y="24446"/>
                    <a:pt x="4204" y="24450"/>
                  </a:cubicBezTo>
                  <a:cubicBezTo>
                    <a:pt x="4256" y="24580"/>
                    <a:pt x="4232" y="24615"/>
                    <a:pt x="4182" y="24615"/>
                  </a:cubicBezTo>
                  <a:cubicBezTo>
                    <a:pt x="4149" y="24615"/>
                    <a:pt x="4105" y="24600"/>
                    <a:pt x="4063" y="24587"/>
                  </a:cubicBezTo>
                  <a:lnTo>
                    <a:pt x="4063" y="24587"/>
                  </a:lnTo>
                  <a:cubicBezTo>
                    <a:pt x="4077" y="24512"/>
                    <a:pt x="4159" y="24444"/>
                    <a:pt x="4192" y="24444"/>
                  </a:cubicBezTo>
                  <a:close/>
                  <a:moveTo>
                    <a:pt x="5579" y="25145"/>
                  </a:moveTo>
                  <a:cubicBezTo>
                    <a:pt x="5610" y="25177"/>
                    <a:pt x="5642" y="25224"/>
                    <a:pt x="5642" y="25255"/>
                  </a:cubicBezTo>
                  <a:cubicBezTo>
                    <a:pt x="5642" y="25344"/>
                    <a:pt x="5602" y="25392"/>
                    <a:pt x="5538" y="25392"/>
                  </a:cubicBezTo>
                  <a:cubicBezTo>
                    <a:pt x="5522" y="25392"/>
                    <a:pt x="5503" y="25388"/>
                    <a:pt x="5484" y="25382"/>
                  </a:cubicBezTo>
                  <a:cubicBezTo>
                    <a:pt x="5452" y="25367"/>
                    <a:pt x="5406" y="25304"/>
                    <a:pt x="5406" y="25287"/>
                  </a:cubicBezTo>
                  <a:cubicBezTo>
                    <a:pt x="5469" y="25240"/>
                    <a:pt x="5532" y="25192"/>
                    <a:pt x="5579" y="25145"/>
                  </a:cubicBezTo>
                  <a:close/>
                  <a:moveTo>
                    <a:pt x="20114" y="25557"/>
                  </a:moveTo>
                  <a:cubicBezTo>
                    <a:pt x="20151" y="25557"/>
                    <a:pt x="20190" y="25561"/>
                    <a:pt x="20231" y="25572"/>
                  </a:cubicBezTo>
                  <a:cubicBezTo>
                    <a:pt x="20294" y="25588"/>
                    <a:pt x="20341" y="25666"/>
                    <a:pt x="20372" y="25730"/>
                  </a:cubicBezTo>
                  <a:cubicBezTo>
                    <a:pt x="20389" y="25746"/>
                    <a:pt x="20357" y="25824"/>
                    <a:pt x="20325" y="25841"/>
                  </a:cubicBezTo>
                  <a:cubicBezTo>
                    <a:pt x="20073" y="26014"/>
                    <a:pt x="20073" y="25999"/>
                    <a:pt x="19550" y="26046"/>
                  </a:cubicBezTo>
                  <a:cubicBezTo>
                    <a:pt x="19472" y="26031"/>
                    <a:pt x="19377" y="26014"/>
                    <a:pt x="19314" y="25983"/>
                  </a:cubicBezTo>
                  <a:cubicBezTo>
                    <a:pt x="19203" y="25919"/>
                    <a:pt x="19266" y="25856"/>
                    <a:pt x="19582" y="25746"/>
                  </a:cubicBezTo>
                  <a:cubicBezTo>
                    <a:pt x="19755" y="25679"/>
                    <a:pt x="19917" y="25557"/>
                    <a:pt x="20114" y="25557"/>
                  </a:cubicBezTo>
                  <a:close/>
                  <a:moveTo>
                    <a:pt x="18697" y="26204"/>
                  </a:moveTo>
                  <a:lnTo>
                    <a:pt x="18697" y="26204"/>
                  </a:lnTo>
                  <a:cubicBezTo>
                    <a:pt x="18770" y="26233"/>
                    <a:pt x="18762" y="26262"/>
                    <a:pt x="18675" y="26279"/>
                  </a:cubicBezTo>
                  <a:lnTo>
                    <a:pt x="18675" y="26279"/>
                  </a:lnTo>
                  <a:cubicBezTo>
                    <a:pt x="18687" y="26254"/>
                    <a:pt x="18697" y="26229"/>
                    <a:pt x="18697" y="26204"/>
                  </a:cubicBezTo>
                  <a:close/>
                  <a:moveTo>
                    <a:pt x="5866" y="26359"/>
                  </a:moveTo>
                  <a:cubicBezTo>
                    <a:pt x="5871" y="26359"/>
                    <a:pt x="5875" y="26360"/>
                    <a:pt x="5880" y="26362"/>
                  </a:cubicBezTo>
                  <a:cubicBezTo>
                    <a:pt x="5958" y="26378"/>
                    <a:pt x="6021" y="26410"/>
                    <a:pt x="6101" y="26441"/>
                  </a:cubicBezTo>
                  <a:lnTo>
                    <a:pt x="5863" y="26488"/>
                  </a:lnTo>
                  <a:cubicBezTo>
                    <a:pt x="5832" y="26473"/>
                    <a:pt x="5800" y="26441"/>
                    <a:pt x="5768" y="26410"/>
                  </a:cubicBezTo>
                  <a:cubicBezTo>
                    <a:pt x="5796" y="26396"/>
                    <a:pt x="5835" y="26359"/>
                    <a:pt x="5866" y="26359"/>
                  </a:cubicBezTo>
                  <a:close/>
                  <a:moveTo>
                    <a:pt x="18625" y="26297"/>
                  </a:moveTo>
                  <a:cubicBezTo>
                    <a:pt x="18633" y="26297"/>
                    <a:pt x="18642" y="26297"/>
                    <a:pt x="18651" y="26298"/>
                  </a:cubicBezTo>
                  <a:lnTo>
                    <a:pt x="18651" y="26298"/>
                  </a:lnTo>
                  <a:cubicBezTo>
                    <a:pt x="18661" y="26487"/>
                    <a:pt x="18571" y="26564"/>
                    <a:pt x="18396" y="26568"/>
                  </a:cubicBezTo>
                  <a:lnTo>
                    <a:pt x="18396" y="26568"/>
                  </a:lnTo>
                  <a:cubicBezTo>
                    <a:pt x="18386" y="26387"/>
                    <a:pt x="18455" y="26297"/>
                    <a:pt x="18625" y="26297"/>
                  </a:cubicBezTo>
                  <a:close/>
                  <a:moveTo>
                    <a:pt x="19851" y="26600"/>
                  </a:moveTo>
                  <a:cubicBezTo>
                    <a:pt x="19915" y="26600"/>
                    <a:pt x="19978" y="26678"/>
                    <a:pt x="20041" y="26726"/>
                  </a:cubicBezTo>
                  <a:cubicBezTo>
                    <a:pt x="19978" y="26758"/>
                    <a:pt x="19898" y="26836"/>
                    <a:pt x="19820" y="26836"/>
                  </a:cubicBezTo>
                  <a:cubicBezTo>
                    <a:pt x="19757" y="26836"/>
                    <a:pt x="19693" y="26758"/>
                    <a:pt x="19630" y="26710"/>
                  </a:cubicBezTo>
                  <a:cubicBezTo>
                    <a:pt x="19693" y="26678"/>
                    <a:pt x="19772" y="26600"/>
                    <a:pt x="19851" y="26600"/>
                  </a:cubicBezTo>
                  <a:close/>
                  <a:moveTo>
                    <a:pt x="18375" y="26583"/>
                  </a:moveTo>
                  <a:cubicBezTo>
                    <a:pt x="18200" y="27017"/>
                    <a:pt x="17870" y="27297"/>
                    <a:pt x="17464" y="27485"/>
                  </a:cubicBezTo>
                  <a:cubicBezTo>
                    <a:pt x="17456" y="27489"/>
                    <a:pt x="17445" y="27491"/>
                    <a:pt x="17434" y="27491"/>
                  </a:cubicBezTo>
                  <a:cubicBezTo>
                    <a:pt x="17402" y="27491"/>
                    <a:pt x="17365" y="27476"/>
                    <a:pt x="17354" y="27453"/>
                  </a:cubicBezTo>
                  <a:cubicBezTo>
                    <a:pt x="17338" y="27421"/>
                    <a:pt x="17323" y="27358"/>
                    <a:pt x="17338" y="27327"/>
                  </a:cubicBezTo>
                  <a:cubicBezTo>
                    <a:pt x="17544" y="27026"/>
                    <a:pt x="17828" y="26804"/>
                    <a:pt x="18128" y="26631"/>
                  </a:cubicBezTo>
                  <a:cubicBezTo>
                    <a:pt x="18201" y="26587"/>
                    <a:pt x="18288" y="26583"/>
                    <a:pt x="18375" y="26583"/>
                  </a:cubicBezTo>
                  <a:close/>
                  <a:moveTo>
                    <a:pt x="18476" y="27485"/>
                  </a:moveTo>
                  <a:cubicBezTo>
                    <a:pt x="18492" y="27485"/>
                    <a:pt x="18539" y="27548"/>
                    <a:pt x="18555" y="27579"/>
                  </a:cubicBezTo>
                  <a:cubicBezTo>
                    <a:pt x="18555" y="27626"/>
                    <a:pt x="18555" y="27689"/>
                    <a:pt x="18539" y="27706"/>
                  </a:cubicBezTo>
                  <a:cubicBezTo>
                    <a:pt x="18366" y="27832"/>
                    <a:pt x="18191" y="27959"/>
                    <a:pt x="18018" y="28069"/>
                  </a:cubicBezTo>
                  <a:cubicBezTo>
                    <a:pt x="18011" y="28072"/>
                    <a:pt x="18003" y="28074"/>
                    <a:pt x="17993" y="28074"/>
                  </a:cubicBezTo>
                  <a:cubicBezTo>
                    <a:pt x="17957" y="28074"/>
                    <a:pt x="17907" y="28054"/>
                    <a:pt x="17907" y="28054"/>
                  </a:cubicBezTo>
                  <a:cubicBezTo>
                    <a:pt x="17907" y="27974"/>
                    <a:pt x="17892" y="27848"/>
                    <a:pt x="17923" y="27816"/>
                  </a:cubicBezTo>
                  <a:cubicBezTo>
                    <a:pt x="18096" y="27689"/>
                    <a:pt x="18286" y="27595"/>
                    <a:pt x="18476" y="27485"/>
                  </a:cubicBezTo>
                  <a:close/>
                  <a:moveTo>
                    <a:pt x="60390" y="27776"/>
                  </a:moveTo>
                  <a:cubicBezTo>
                    <a:pt x="60406" y="27776"/>
                    <a:pt x="60422" y="27779"/>
                    <a:pt x="60439" y="27784"/>
                  </a:cubicBezTo>
                  <a:cubicBezTo>
                    <a:pt x="60470" y="27801"/>
                    <a:pt x="60486" y="27864"/>
                    <a:pt x="60517" y="27911"/>
                  </a:cubicBezTo>
                  <a:cubicBezTo>
                    <a:pt x="60486" y="27990"/>
                    <a:pt x="60470" y="28069"/>
                    <a:pt x="60422" y="28148"/>
                  </a:cubicBezTo>
                  <a:cubicBezTo>
                    <a:pt x="60422" y="28156"/>
                    <a:pt x="60399" y="28160"/>
                    <a:pt x="60371" y="28160"/>
                  </a:cubicBezTo>
                  <a:cubicBezTo>
                    <a:pt x="60343" y="28160"/>
                    <a:pt x="60312" y="28156"/>
                    <a:pt x="60296" y="28148"/>
                  </a:cubicBezTo>
                  <a:cubicBezTo>
                    <a:pt x="60201" y="28100"/>
                    <a:pt x="60186" y="28022"/>
                    <a:pt x="60217" y="27911"/>
                  </a:cubicBezTo>
                  <a:cubicBezTo>
                    <a:pt x="60256" y="27833"/>
                    <a:pt x="60317" y="27776"/>
                    <a:pt x="60390" y="27776"/>
                  </a:cubicBezTo>
                  <a:close/>
                  <a:moveTo>
                    <a:pt x="18507" y="28575"/>
                  </a:moveTo>
                  <a:lnTo>
                    <a:pt x="18539" y="28669"/>
                  </a:lnTo>
                  <a:lnTo>
                    <a:pt x="18460" y="28654"/>
                  </a:lnTo>
                  <a:lnTo>
                    <a:pt x="18507" y="28575"/>
                  </a:lnTo>
                  <a:close/>
                  <a:moveTo>
                    <a:pt x="20183" y="28970"/>
                  </a:moveTo>
                  <a:lnTo>
                    <a:pt x="20214" y="29080"/>
                  </a:lnTo>
                  <a:lnTo>
                    <a:pt x="20119" y="29065"/>
                  </a:lnTo>
                  <a:lnTo>
                    <a:pt x="20183" y="28970"/>
                  </a:lnTo>
                  <a:close/>
                  <a:moveTo>
                    <a:pt x="62877" y="29693"/>
                  </a:moveTo>
                  <a:cubicBezTo>
                    <a:pt x="62910" y="29693"/>
                    <a:pt x="62954" y="29718"/>
                    <a:pt x="62968" y="29744"/>
                  </a:cubicBezTo>
                  <a:cubicBezTo>
                    <a:pt x="62983" y="29776"/>
                    <a:pt x="62951" y="29824"/>
                    <a:pt x="62951" y="29871"/>
                  </a:cubicBezTo>
                  <a:cubicBezTo>
                    <a:pt x="62913" y="29871"/>
                    <a:pt x="62875" y="29891"/>
                    <a:pt x="62853" y="29891"/>
                  </a:cubicBezTo>
                  <a:cubicBezTo>
                    <a:pt x="62848" y="29891"/>
                    <a:pt x="62844" y="29890"/>
                    <a:pt x="62841" y="29887"/>
                  </a:cubicBezTo>
                  <a:cubicBezTo>
                    <a:pt x="62761" y="29807"/>
                    <a:pt x="62761" y="29729"/>
                    <a:pt x="62856" y="29697"/>
                  </a:cubicBezTo>
                  <a:cubicBezTo>
                    <a:pt x="62862" y="29694"/>
                    <a:pt x="62869" y="29693"/>
                    <a:pt x="62877" y="29693"/>
                  </a:cubicBezTo>
                  <a:close/>
                  <a:moveTo>
                    <a:pt x="19537" y="29417"/>
                  </a:moveTo>
                  <a:cubicBezTo>
                    <a:pt x="19646" y="29417"/>
                    <a:pt x="19744" y="29464"/>
                    <a:pt x="19757" y="29586"/>
                  </a:cubicBezTo>
                  <a:cubicBezTo>
                    <a:pt x="19757" y="29666"/>
                    <a:pt x="19740" y="29761"/>
                    <a:pt x="19725" y="29855"/>
                  </a:cubicBezTo>
                  <a:cubicBezTo>
                    <a:pt x="19630" y="29997"/>
                    <a:pt x="19740" y="30092"/>
                    <a:pt x="19820" y="30203"/>
                  </a:cubicBezTo>
                  <a:cubicBezTo>
                    <a:pt x="19898" y="30313"/>
                    <a:pt x="19978" y="30488"/>
                    <a:pt x="19930" y="30566"/>
                  </a:cubicBezTo>
                  <a:cubicBezTo>
                    <a:pt x="19740" y="30930"/>
                    <a:pt x="19519" y="31278"/>
                    <a:pt x="19282" y="31609"/>
                  </a:cubicBezTo>
                  <a:cubicBezTo>
                    <a:pt x="19219" y="31704"/>
                    <a:pt x="19061" y="31752"/>
                    <a:pt x="18935" y="31784"/>
                  </a:cubicBezTo>
                  <a:cubicBezTo>
                    <a:pt x="18921" y="31786"/>
                    <a:pt x="18906" y="31787"/>
                    <a:pt x="18890" y="31787"/>
                  </a:cubicBezTo>
                  <a:cubicBezTo>
                    <a:pt x="18814" y="31787"/>
                    <a:pt x="18720" y="31759"/>
                    <a:pt x="18682" y="31720"/>
                  </a:cubicBezTo>
                  <a:cubicBezTo>
                    <a:pt x="18381" y="31341"/>
                    <a:pt x="18381" y="30867"/>
                    <a:pt x="18366" y="30424"/>
                  </a:cubicBezTo>
                  <a:cubicBezTo>
                    <a:pt x="18366" y="30376"/>
                    <a:pt x="18397" y="30330"/>
                    <a:pt x="18429" y="30298"/>
                  </a:cubicBezTo>
                  <a:cubicBezTo>
                    <a:pt x="18444" y="30266"/>
                    <a:pt x="18476" y="30203"/>
                    <a:pt x="18507" y="30203"/>
                  </a:cubicBezTo>
                  <a:cubicBezTo>
                    <a:pt x="18950" y="30108"/>
                    <a:pt x="19013" y="29554"/>
                    <a:pt x="19440" y="29428"/>
                  </a:cubicBezTo>
                  <a:cubicBezTo>
                    <a:pt x="19472" y="29421"/>
                    <a:pt x="19505" y="29417"/>
                    <a:pt x="19537" y="29417"/>
                  </a:cubicBezTo>
                  <a:close/>
                  <a:moveTo>
                    <a:pt x="1722" y="32163"/>
                  </a:moveTo>
                  <a:cubicBezTo>
                    <a:pt x="1733" y="32178"/>
                    <a:pt x="1742" y="32194"/>
                    <a:pt x="1749" y="32210"/>
                  </a:cubicBezTo>
                  <a:lnTo>
                    <a:pt x="1749" y="32210"/>
                  </a:lnTo>
                  <a:cubicBezTo>
                    <a:pt x="1741" y="32194"/>
                    <a:pt x="1732" y="32179"/>
                    <a:pt x="1722" y="32163"/>
                  </a:cubicBezTo>
                  <a:close/>
                  <a:moveTo>
                    <a:pt x="5855" y="27306"/>
                  </a:moveTo>
                  <a:cubicBezTo>
                    <a:pt x="5979" y="27306"/>
                    <a:pt x="6103" y="27320"/>
                    <a:pt x="6227" y="27358"/>
                  </a:cubicBezTo>
                  <a:cubicBezTo>
                    <a:pt x="6259" y="27373"/>
                    <a:pt x="6322" y="27405"/>
                    <a:pt x="6322" y="27437"/>
                  </a:cubicBezTo>
                  <a:cubicBezTo>
                    <a:pt x="6337" y="27516"/>
                    <a:pt x="6369" y="27626"/>
                    <a:pt x="6322" y="27658"/>
                  </a:cubicBezTo>
                  <a:cubicBezTo>
                    <a:pt x="6211" y="27801"/>
                    <a:pt x="6038" y="27896"/>
                    <a:pt x="5926" y="28037"/>
                  </a:cubicBezTo>
                  <a:cubicBezTo>
                    <a:pt x="5816" y="28180"/>
                    <a:pt x="5768" y="28353"/>
                    <a:pt x="5690" y="28528"/>
                  </a:cubicBezTo>
                  <a:cubicBezTo>
                    <a:pt x="5785" y="28511"/>
                    <a:pt x="5880" y="28511"/>
                    <a:pt x="5958" y="28511"/>
                  </a:cubicBezTo>
                  <a:cubicBezTo>
                    <a:pt x="6116" y="28528"/>
                    <a:pt x="6259" y="28654"/>
                    <a:pt x="6227" y="28749"/>
                  </a:cubicBezTo>
                  <a:cubicBezTo>
                    <a:pt x="6148" y="29049"/>
                    <a:pt x="6069" y="29350"/>
                    <a:pt x="5958" y="29649"/>
                  </a:cubicBezTo>
                  <a:cubicBezTo>
                    <a:pt x="5895" y="29839"/>
                    <a:pt x="5705" y="29887"/>
                    <a:pt x="5532" y="29887"/>
                  </a:cubicBezTo>
                  <a:lnTo>
                    <a:pt x="5389" y="29887"/>
                  </a:lnTo>
                  <a:cubicBezTo>
                    <a:pt x="5263" y="29855"/>
                    <a:pt x="5121" y="29839"/>
                    <a:pt x="5073" y="29697"/>
                  </a:cubicBezTo>
                  <a:cubicBezTo>
                    <a:pt x="5058" y="29618"/>
                    <a:pt x="5105" y="29523"/>
                    <a:pt x="5153" y="29444"/>
                  </a:cubicBezTo>
                  <a:cubicBezTo>
                    <a:pt x="5184" y="29365"/>
                    <a:pt x="5279" y="29318"/>
                    <a:pt x="5342" y="29255"/>
                  </a:cubicBezTo>
                  <a:cubicBezTo>
                    <a:pt x="5484" y="29112"/>
                    <a:pt x="5469" y="28939"/>
                    <a:pt x="5452" y="28749"/>
                  </a:cubicBezTo>
                  <a:lnTo>
                    <a:pt x="5452" y="28749"/>
                  </a:lnTo>
                  <a:cubicBezTo>
                    <a:pt x="5311" y="28781"/>
                    <a:pt x="5184" y="28812"/>
                    <a:pt x="5041" y="28827"/>
                  </a:cubicBezTo>
                  <a:cubicBezTo>
                    <a:pt x="4963" y="28841"/>
                    <a:pt x="4899" y="28848"/>
                    <a:pt x="4847" y="28848"/>
                  </a:cubicBezTo>
                  <a:cubicBezTo>
                    <a:pt x="4649" y="28848"/>
                    <a:pt x="4635" y="28736"/>
                    <a:pt x="4710" y="28385"/>
                  </a:cubicBezTo>
                  <a:cubicBezTo>
                    <a:pt x="4710" y="28353"/>
                    <a:pt x="4725" y="28290"/>
                    <a:pt x="4694" y="28258"/>
                  </a:cubicBezTo>
                  <a:cubicBezTo>
                    <a:pt x="4665" y="28230"/>
                    <a:pt x="4627" y="28214"/>
                    <a:pt x="4591" y="28214"/>
                  </a:cubicBezTo>
                  <a:cubicBezTo>
                    <a:pt x="4547" y="28214"/>
                    <a:pt x="4506" y="28238"/>
                    <a:pt x="4489" y="28290"/>
                  </a:cubicBezTo>
                  <a:cubicBezTo>
                    <a:pt x="4394" y="28543"/>
                    <a:pt x="4268" y="28812"/>
                    <a:pt x="4268" y="29065"/>
                  </a:cubicBezTo>
                  <a:cubicBezTo>
                    <a:pt x="4268" y="29333"/>
                    <a:pt x="4362" y="29618"/>
                    <a:pt x="4489" y="29839"/>
                  </a:cubicBezTo>
                  <a:cubicBezTo>
                    <a:pt x="4662" y="30123"/>
                    <a:pt x="4931" y="30298"/>
                    <a:pt x="5279" y="30345"/>
                  </a:cubicBezTo>
                  <a:cubicBezTo>
                    <a:pt x="5500" y="30376"/>
                    <a:pt x="5722" y="30424"/>
                    <a:pt x="5943" y="30471"/>
                  </a:cubicBezTo>
                  <a:cubicBezTo>
                    <a:pt x="6084" y="30503"/>
                    <a:pt x="6211" y="30804"/>
                    <a:pt x="6116" y="30930"/>
                  </a:cubicBezTo>
                  <a:cubicBezTo>
                    <a:pt x="5768" y="31388"/>
                    <a:pt x="5690" y="31925"/>
                    <a:pt x="5722" y="32479"/>
                  </a:cubicBezTo>
                  <a:cubicBezTo>
                    <a:pt x="5737" y="32715"/>
                    <a:pt x="5690" y="32937"/>
                    <a:pt x="5674" y="33158"/>
                  </a:cubicBezTo>
                  <a:cubicBezTo>
                    <a:pt x="5663" y="33235"/>
                    <a:pt x="5614" y="33281"/>
                    <a:pt x="5554" y="33281"/>
                  </a:cubicBezTo>
                  <a:cubicBezTo>
                    <a:pt x="5527" y="33281"/>
                    <a:pt x="5498" y="33272"/>
                    <a:pt x="5469" y="33253"/>
                  </a:cubicBezTo>
                  <a:cubicBezTo>
                    <a:pt x="5311" y="33158"/>
                    <a:pt x="5105" y="33080"/>
                    <a:pt x="5026" y="32937"/>
                  </a:cubicBezTo>
                  <a:cubicBezTo>
                    <a:pt x="4441" y="31862"/>
                    <a:pt x="3682" y="30867"/>
                    <a:pt x="3446" y="29618"/>
                  </a:cubicBezTo>
                  <a:cubicBezTo>
                    <a:pt x="3382" y="29365"/>
                    <a:pt x="3240" y="29112"/>
                    <a:pt x="3130" y="28875"/>
                  </a:cubicBezTo>
                  <a:cubicBezTo>
                    <a:pt x="3366" y="28591"/>
                    <a:pt x="3035" y="28496"/>
                    <a:pt x="2972" y="28370"/>
                  </a:cubicBezTo>
                  <a:cubicBezTo>
                    <a:pt x="3082" y="28243"/>
                    <a:pt x="3176" y="28148"/>
                    <a:pt x="3256" y="28037"/>
                  </a:cubicBezTo>
                  <a:cubicBezTo>
                    <a:pt x="3366" y="27879"/>
                    <a:pt x="3509" y="27801"/>
                    <a:pt x="3699" y="27753"/>
                  </a:cubicBezTo>
                  <a:cubicBezTo>
                    <a:pt x="4188" y="27658"/>
                    <a:pt x="4710" y="27721"/>
                    <a:pt x="5136" y="27390"/>
                  </a:cubicBezTo>
                  <a:cubicBezTo>
                    <a:pt x="5376" y="27358"/>
                    <a:pt x="5615" y="27306"/>
                    <a:pt x="5855" y="27306"/>
                  </a:cubicBezTo>
                  <a:close/>
                  <a:moveTo>
                    <a:pt x="2177" y="32360"/>
                  </a:moveTo>
                  <a:cubicBezTo>
                    <a:pt x="2311" y="32360"/>
                    <a:pt x="2386" y="32421"/>
                    <a:pt x="2386" y="32526"/>
                  </a:cubicBezTo>
                  <a:lnTo>
                    <a:pt x="2386" y="33348"/>
                  </a:lnTo>
                  <a:cubicBezTo>
                    <a:pt x="2386" y="33376"/>
                    <a:pt x="2321" y="33445"/>
                    <a:pt x="2310" y="33445"/>
                  </a:cubicBezTo>
                  <a:cubicBezTo>
                    <a:pt x="2308" y="33445"/>
                    <a:pt x="2308" y="33444"/>
                    <a:pt x="2308" y="33443"/>
                  </a:cubicBezTo>
                  <a:cubicBezTo>
                    <a:pt x="2228" y="33411"/>
                    <a:pt x="2133" y="33379"/>
                    <a:pt x="2118" y="33316"/>
                  </a:cubicBezTo>
                  <a:cubicBezTo>
                    <a:pt x="2010" y="33025"/>
                    <a:pt x="1933" y="32717"/>
                    <a:pt x="1855" y="32424"/>
                  </a:cubicBezTo>
                  <a:lnTo>
                    <a:pt x="1855" y="32424"/>
                  </a:lnTo>
                  <a:cubicBezTo>
                    <a:pt x="1934" y="32407"/>
                    <a:pt x="2005" y="32382"/>
                    <a:pt x="2086" y="32368"/>
                  </a:cubicBezTo>
                  <a:cubicBezTo>
                    <a:pt x="2119" y="32362"/>
                    <a:pt x="2149" y="32360"/>
                    <a:pt x="2177" y="32360"/>
                  </a:cubicBezTo>
                  <a:close/>
                  <a:moveTo>
                    <a:pt x="62019" y="31499"/>
                  </a:moveTo>
                  <a:cubicBezTo>
                    <a:pt x="62146" y="31546"/>
                    <a:pt x="62272" y="31609"/>
                    <a:pt x="62399" y="31626"/>
                  </a:cubicBezTo>
                  <a:cubicBezTo>
                    <a:pt x="62540" y="31657"/>
                    <a:pt x="62667" y="31736"/>
                    <a:pt x="62683" y="31878"/>
                  </a:cubicBezTo>
                  <a:cubicBezTo>
                    <a:pt x="62746" y="32652"/>
                    <a:pt x="62809" y="33427"/>
                    <a:pt x="62856" y="34201"/>
                  </a:cubicBezTo>
                  <a:cubicBezTo>
                    <a:pt x="62856" y="34328"/>
                    <a:pt x="62761" y="34454"/>
                    <a:pt x="62683" y="34565"/>
                  </a:cubicBezTo>
                  <a:cubicBezTo>
                    <a:pt x="62623" y="34645"/>
                    <a:pt x="62525" y="34680"/>
                    <a:pt x="62425" y="34680"/>
                  </a:cubicBezTo>
                  <a:cubicBezTo>
                    <a:pt x="62286" y="34680"/>
                    <a:pt x="62144" y="34612"/>
                    <a:pt x="62098" y="34502"/>
                  </a:cubicBezTo>
                  <a:cubicBezTo>
                    <a:pt x="62051" y="34376"/>
                    <a:pt x="61971" y="34249"/>
                    <a:pt x="61971" y="34106"/>
                  </a:cubicBezTo>
                  <a:cubicBezTo>
                    <a:pt x="61956" y="33743"/>
                    <a:pt x="61908" y="33364"/>
                    <a:pt x="61971" y="33016"/>
                  </a:cubicBezTo>
                  <a:cubicBezTo>
                    <a:pt x="62051" y="32605"/>
                    <a:pt x="62051" y="32210"/>
                    <a:pt x="61956" y="31799"/>
                  </a:cubicBezTo>
                  <a:cubicBezTo>
                    <a:pt x="61940" y="31720"/>
                    <a:pt x="61988" y="31626"/>
                    <a:pt x="62019" y="31499"/>
                  </a:cubicBezTo>
                  <a:close/>
                  <a:moveTo>
                    <a:pt x="60391" y="34091"/>
                  </a:moveTo>
                  <a:cubicBezTo>
                    <a:pt x="60628" y="34186"/>
                    <a:pt x="60755" y="34376"/>
                    <a:pt x="60770" y="34612"/>
                  </a:cubicBezTo>
                  <a:cubicBezTo>
                    <a:pt x="60786" y="34787"/>
                    <a:pt x="60723" y="34960"/>
                    <a:pt x="60660" y="35118"/>
                  </a:cubicBezTo>
                  <a:cubicBezTo>
                    <a:pt x="60597" y="35244"/>
                    <a:pt x="60486" y="35339"/>
                    <a:pt x="60376" y="35402"/>
                  </a:cubicBezTo>
                  <a:cubicBezTo>
                    <a:pt x="60369" y="35406"/>
                    <a:pt x="60361" y="35408"/>
                    <a:pt x="60352" y="35408"/>
                  </a:cubicBezTo>
                  <a:cubicBezTo>
                    <a:pt x="60258" y="35408"/>
                    <a:pt x="60058" y="35183"/>
                    <a:pt x="60043" y="35023"/>
                  </a:cubicBezTo>
                  <a:cubicBezTo>
                    <a:pt x="59965" y="34644"/>
                    <a:pt x="60011" y="34312"/>
                    <a:pt x="60391" y="34091"/>
                  </a:cubicBezTo>
                  <a:close/>
                  <a:moveTo>
                    <a:pt x="2765" y="33554"/>
                  </a:moveTo>
                  <a:cubicBezTo>
                    <a:pt x="3050" y="33601"/>
                    <a:pt x="3271" y="33790"/>
                    <a:pt x="3398" y="33996"/>
                  </a:cubicBezTo>
                  <a:cubicBezTo>
                    <a:pt x="3635" y="34376"/>
                    <a:pt x="3793" y="34802"/>
                    <a:pt x="4078" y="35166"/>
                  </a:cubicBezTo>
                  <a:cubicBezTo>
                    <a:pt x="4346" y="35514"/>
                    <a:pt x="4472" y="35971"/>
                    <a:pt x="4630" y="36399"/>
                  </a:cubicBezTo>
                  <a:cubicBezTo>
                    <a:pt x="4773" y="36746"/>
                    <a:pt x="4915" y="37062"/>
                    <a:pt x="5153" y="37362"/>
                  </a:cubicBezTo>
                  <a:cubicBezTo>
                    <a:pt x="5374" y="37631"/>
                    <a:pt x="5532" y="37979"/>
                    <a:pt x="5674" y="38310"/>
                  </a:cubicBezTo>
                  <a:cubicBezTo>
                    <a:pt x="5810" y="38583"/>
                    <a:pt x="5816" y="38900"/>
                    <a:pt x="5719" y="39204"/>
                  </a:cubicBezTo>
                  <a:lnTo>
                    <a:pt x="5719" y="39204"/>
                  </a:lnTo>
                  <a:cubicBezTo>
                    <a:pt x="5542" y="39122"/>
                    <a:pt x="5466" y="38969"/>
                    <a:pt x="5389" y="38801"/>
                  </a:cubicBezTo>
                  <a:cubicBezTo>
                    <a:pt x="5279" y="38548"/>
                    <a:pt x="5136" y="38310"/>
                    <a:pt x="4900" y="38169"/>
                  </a:cubicBezTo>
                  <a:cubicBezTo>
                    <a:pt x="4188" y="37726"/>
                    <a:pt x="3840" y="37046"/>
                    <a:pt x="3635" y="36287"/>
                  </a:cubicBezTo>
                  <a:cubicBezTo>
                    <a:pt x="3587" y="36114"/>
                    <a:pt x="3541" y="35956"/>
                    <a:pt x="3429" y="35798"/>
                  </a:cubicBezTo>
                  <a:cubicBezTo>
                    <a:pt x="3256" y="35577"/>
                    <a:pt x="3113" y="35356"/>
                    <a:pt x="2972" y="35118"/>
                  </a:cubicBezTo>
                  <a:cubicBezTo>
                    <a:pt x="2687" y="34629"/>
                    <a:pt x="2561" y="34123"/>
                    <a:pt x="2765" y="33554"/>
                  </a:cubicBezTo>
                  <a:close/>
                  <a:moveTo>
                    <a:pt x="5753" y="39291"/>
                  </a:moveTo>
                  <a:cubicBezTo>
                    <a:pt x="5791" y="39329"/>
                    <a:pt x="5831" y="39373"/>
                    <a:pt x="5863" y="39417"/>
                  </a:cubicBezTo>
                  <a:cubicBezTo>
                    <a:pt x="5832" y="39417"/>
                    <a:pt x="5816" y="39433"/>
                    <a:pt x="5785" y="39448"/>
                  </a:cubicBezTo>
                  <a:lnTo>
                    <a:pt x="5753" y="39291"/>
                  </a:lnTo>
                  <a:close/>
                  <a:moveTo>
                    <a:pt x="61025" y="44231"/>
                  </a:moveTo>
                  <a:cubicBezTo>
                    <a:pt x="61028" y="44421"/>
                    <a:pt x="60976" y="44590"/>
                    <a:pt x="60850" y="44727"/>
                  </a:cubicBezTo>
                  <a:lnTo>
                    <a:pt x="60850" y="44727"/>
                  </a:lnTo>
                  <a:cubicBezTo>
                    <a:pt x="60853" y="44539"/>
                    <a:pt x="60875" y="44364"/>
                    <a:pt x="61025" y="44231"/>
                  </a:cubicBezTo>
                  <a:close/>
                  <a:moveTo>
                    <a:pt x="60778" y="44825"/>
                  </a:moveTo>
                  <a:cubicBezTo>
                    <a:pt x="60673" y="45035"/>
                    <a:pt x="60506" y="45173"/>
                    <a:pt x="60278" y="45238"/>
                  </a:cubicBezTo>
                  <a:lnTo>
                    <a:pt x="60278" y="45238"/>
                  </a:lnTo>
                  <a:cubicBezTo>
                    <a:pt x="60400" y="44862"/>
                    <a:pt x="60420" y="44839"/>
                    <a:pt x="60778" y="44825"/>
                  </a:cubicBezTo>
                  <a:close/>
                  <a:moveTo>
                    <a:pt x="60215" y="45338"/>
                  </a:moveTo>
                  <a:lnTo>
                    <a:pt x="60186" y="45486"/>
                  </a:lnTo>
                  <a:cubicBezTo>
                    <a:pt x="60154" y="45471"/>
                    <a:pt x="60138" y="45471"/>
                    <a:pt x="60106" y="45454"/>
                  </a:cubicBezTo>
                  <a:cubicBezTo>
                    <a:pt x="60139" y="45411"/>
                    <a:pt x="60178" y="45376"/>
                    <a:pt x="60215" y="45338"/>
                  </a:cubicBezTo>
                  <a:close/>
                  <a:moveTo>
                    <a:pt x="3161" y="39354"/>
                  </a:moveTo>
                  <a:cubicBezTo>
                    <a:pt x="3319" y="39402"/>
                    <a:pt x="3492" y="39385"/>
                    <a:pt x="3572" y="39465"/>
                  </a:cubicBezTo>
                  <a:cubicBezTo>
                    <a:pt x="3730" y="39623"/>
                    <a:pt x="3872" y="39813"/>
                    <a:pt x="3983" y="40017"/>
                  </a:cubicBezTo>
                  <a:cubicBezTo>
                    <a:pt x="4615" y="41235"/>
                    <a:pt x="5406" y="42341"/>
                    <a:pt x="6322" y="43368"/>
                  </a:cubicBezTo>
                  <a:cubicBezTo>
                    <a:pt x="6480" y="43543"/>
                    <a:pt x="6607" y="43732"/>
                    <a:pt x="6796" y="43859"/>
                  </a:cubicBezTo>
                  <a:cubicBezTo>
                    <a:pt x="7176" y="44127"/>
                    <a:pt x="7460" y="44474"/>
                    <a:pt x="7665" y="44902"/>
                  </a:cubicBezTo>
                  <a:cubicBezTo>
                    <a:pt x="7776" y="45107"/>
                    <a:pt x="7934" y="45265"/>
                    <a:pt x="8139" y="45376"/>
                  </a:cubicBezTo>
                  <a:cubicBezTo>
                    <a:pt x="8472" y="45566"/>
                    <a:pt x="8503" y="45882"/>
                    <a:pt x="8487" y="46213"/>
                  </a:cubicBezTo>
                  <a:cubicBezTo>
                    <a:pt x="8487" y="46417"/>
                    <a:pt x="8286" y="46581"/>
                    <a:pt x="8082" y="46581"/>
                  </a:cubicBezTo>
                  <a:cubicBezTo>
                    <a:pt x="8064" y="46581"/>
                    <a:pt x="8047" y="46580"/>
                    <a:pt x="8029" y="46577"/>
                  </a:cubicBezTo>
                  <a:cubicBezTo>
                    <a:pt x="7222" y="46434"/>
                    <a:pt x="6575" y="45992"/>
                    <a:pt x="6101" y="45344"/>
                  </a:cubicBezTo>
                  <a:cubicBezTo>
                    <a:pt x="5026" y="43874"/>
                    <a:pt x="3920" y="42420"/>
                    <a:pt x="3193" y="40729"/>
                  </a:cubicBezTo>
                  <a:cubicBezTo>
                    <a:pt x="3035" y="40397"/>
                    <a:pt x="2892" y="40065"/>
                    <a:pt x="2955" y="39686"/>
                  </a:cubicBezTo>
                  <a:cubicBezTo>
                    <a:pt x="2987" y="39575"/>
                    <a:pt x="3082" y="39465"/>
                    <a:pt x="3161" y="39354"/>
                  </a:cubicBezTo>
                  <a:close/>
                  <a:moveTo>
                    <a:pt x="57250" y="46904"/>
                  </a:moveTo>
                  <a:cubicBezTo>
                    <a:pt x="57283" y="46904"/>
                    <a:pt x="57328" y="46928"/>
                    <a:pt x="57341" y="46940"/>
                  </a:cubicBezTo>
                  <a:cubicBezTo>
                    <a:pt x="57373" y="46972"/>
                    <a:pt x="57388" y="47020"/>
                    <a:pt x="57436" y="47083"/>
                  </a:cubicBezTo>
                  <a:cubicBezTo>
                    <a:pt x="57404" y="47193"/>
                    <a:pt x="57404" y="47351"/>
                    <a:pt x="57325" y="47431"/>
                  </a:cubicBezTo>
                  <a:cubicBezTo>
                    <a:pt x="57151" y="47557"/>
                    <a:pt x="56945" y="47635"/>
                    <a:pt x="56850" y="47873"/>
                  </a:cubicBezTo>
                  <a:cubicBezTo>
                    <a:pt x="56646" y="48411"/>
                    <a:pt x="56266" y="48790"/>
                    <a:pt x="55649" y="48805"/>
                  </a:cubicBezTo>
                  <a:cubicBezTo>
                    <a:pt x="55396" y="48821"/>
                    <a:pt x="55255" y="49011"/>
                    <a:pt x="55049" y="49106"/>
                  </a:cubicBezTo>
                  <a:cubicBezTo>
                    <a:pt x="55005" y="49122"/>
                    <a:pt x="54961" y="49131"/>
                    <a:pt x="54918" y="49131"/>
                  </a:cubicBezTo>
                  <a:cubicBezTo>
                    <a:pt x="54837" y="49131"/>
                    <a:pt x="54758" y="49099"/>
                    <a:pt x="54686" y="49026"/>
                  </a:cubicBezTo>
                  <a:cubicBezTo>
                    <a:pt x="54528" y="48885"/>
                    <a:pt x="54464" y="48695"/>
                    <a:pt x="54543" y="48552"/>
                  </a:cubicBezTo>
                  <a:cubicBezTo>
                    <a:pt x="54686" y="48268"/>
                    <a:pt x="54875" y="48015"/>
                    <a:pt x="55143" y="47842"/>
                  </a:cubicBezTo>
                  <a:cubicBezTo>
                    <a:pt x="55792" y="47414"/>
                    <a:pt x="56503" y="47130"/>
                    <a:pt x="57230" y="46908"/>
                  </a:cubicBezTo>
                  <a:cubicBezTo>
                    <a:pt x="57236" y="46906"/>
                    <a:pt x="57242" y="46904"/>
                    <a:pt x="57250" y="46904"/>
                  </a:cubicBezTo>
                  <a:close/>
                  <a:moveTo>
                    <a:pt x="52771" y="55393"/>
                  </a:moveTo>
                  <a:cubicBezTo>
                    <a:pt x="52841" y="55393"/>
                    <a:pt x="52949" y="55434"/>
                    <a:pt x="52962" y="55475"/>
                  </a:cubicBezTo>
                  <a:cubicBezTo>
                    <a:pt x="53010" y="55586"/>
                    <a:pt x="53057" y="55776"/>
                    <a:pt x="52994" y="55839"/>
                  </a:cubicBezTo>
                  <a:cubicBezTo>
                    <a:pt x="52741" y="56075"/>
                    <a:pt x="52441" y="56281"/>
                    <a:pt x="52157" y="56471"/>
                  </a:cubicBezTo>
                  <a:cubicBezTo>
                    <a:pt x="52046" y="56550"/>
                    <a:pt x="51904" y="56534"/>
                    <a:pt x="51793" y="56566"/>
                  </a:cubicBezTo>
                  <a:cubicBezTo>
                    <a:pt x="51730" y="56534"/>
                    <a:pt x="51683" y="56534"/>
                    <a:pt x="51651" y="56503"/>
                  </a:cubicBezTo>
                  <a:cubicBezTo>
                    <a:pt x="51635" y="56486"/>
                    <a:pt x="51635" y="56455"/>
                    <a:pt x="51620" y="56423"/>
                  </a:cubicBezTo>
                  <a:cubicBezTo>
                    <a:pt x="51982" y="56281"/>
                    <a:pt x="52062" y="55886"/>
                    <a:pt x="52283" y="55633"/>
                  </a:cubicBezTo>
                  <a:cubicBezTo>
                    <a:pt x="52393" y="55523"/>
                    <a:pt x="52583" y="55460"/>
                    <a:pt x="52741" y="55396"/>
                  </a:cubicBezTo>
                  <a:cubicBezTo>
                    <a:pt x="52750" y="55394"/>
                    <a:pt x="52760" y="55393"/>
                    <a:pt x="52771" y="55393"/>
                  </a:cubicBezTo>
                  <a:close/>
                  <a:moveTo>
                    <a:pt x="50154" y="56797"/>
                  </a:moveTo>
                  <a:cubicBezTo>
                    <a:pt x="50173" y="56797"/>
                    <a:pt x="50193" y="56804"/>
                    <a:pt x="50212" y="56819"/>
                  </a:cubicBezTo>
                  <a:cubicBezTo>
                    <a:pt x="50244" y="56819"/>
                    <a:pt x="50244" y="56882"/>
                    <a:pt x="50244" y="56914"/>
                  </a:cubicBezTo>
                  <a:cubicBezTo>
                    <a:pt x="50234" y="56986"/>
                    <a:pt x="50203" y="57024"/>
                    <a:pt x="50161" y="57024"/>
                  </a:cubicBezTo>
                  <a:cubicBezTo>
                    <a:pt x="50139" y="57024"/>
                    <a:pt x="50113" y="57014"/>
                    <a:pt x="50086" y="56992"/>
                  </a:cubicBezTo>
                  <a:cubicBezTo>
                    <a:pt x="50054" y="56977"/>
                    <a:pt x="50054" y="56929"/>
                    <a:pt x="50054" y="56897"/>
                  </a:cubicBezTo>
                  <a:cubicBezTo>
                    <a:pt x="50076" y="56832"/>
                    <a:pt x="50113" y="56797"/>
                    <a:pt x="50154" y="56797"/>
                  </a:cubicBezTo>
                  <a:close/>
                  <a:moveTo>
                    <a:pt x="51129" y="57687"/>
                  </a:moveTo>
                  <a:cubicBezTo>
                    <a:pt x="51105" y="57703"/>
                    <a:pt x="51082" y="57719"/>
                    <a:pt x="51058" y="57736"/>
                  </a:cubicBezTo>
                  <a:lnTo>
                    <a:pt x="51058" y="57736"/>
                  </a:lnTo>
                  <a:cubicBezTo>
                    <a:pt x="51092" y="57730"/>
                    <a:pt x="51126" y="57725"/>
                    <a:pt x="51161" y="57719"/>
                  </a:cubicBezTo>
                  <a:lnTo>
                    <a:pt x="51129" y="57687"/>
                  </a:lnTo>
                  <a:close/>
                  <a:moveTo>
                    <a:pt x="29539" y="1"/>
                  </a:moveTo>
                  <a:cubicBezTo>
                    <a:pt x="29456" y="1"/>
                    <a:pt x="29374" y="9"/>
                    <a:pt x="29303" y="31"/>
                  </a:cubicBezTo>
                  <a:cubicBezTo>
                    <a:pt x="28989" y="123"/>
                    <a:pt x="28669" y="135"/>
                    <a:pt x="28350" y="135"/>
                  </a:cubicBezTo>
                  <a:cubicBezTo>
                    <a:pt x="28243" y="135"/>
                    <a:pt x="28137" y="133"/>
                    <a:pt x="28030" y="133"/>
                  </a:cubicBezTo>
                  <a:cubicBezTo>
                    <a:pt x="27911" y="133"/>
                    <a:pt x="27792" y="135"/>
                    <a:pt x="27674" y="142"/>
                  </a:cubicBezTo>
                  <a:cubicBezTo>
                    <a:pt x="27297" y="164"/>
                    <a:pt x="26929" y="240"/>
                    <a:pt x="26551" y="240"/>
                  </a:cubicBezTo>
                  <a:cubicBezTo>
                    <a:pt x="26390" y="240"/>
                    <a:pt x="26228" y="226"/>
                    <a:pt x="26062" y="189"/>
                  </a:cubicBezTo>
                  <a:cubicBezTo>
                    <a:pt x="25968" y="167"/>
                    <a:pt x="25871" y="158"/>
                    <a:pt x="25773" y="158"/>
                  </a:cubicBezTo>
                  <a:cubicBezTo>
                    <a:pt x="25511" y="158"/>
                    <a:pt x="25241" y="227"/>
                    <a:pt x="24987" y="332"/>
                  </a:cubicBezTo>
                  <a:cubicBezTo>
                    <a:pt x="24403" y="568"/>
                    <a:pt x="23803" y="789"/>
                    <a:pt x="23186" y="979"/>
                  </a:cubicBezTo>
                  <a:cubicBezTo>
                    <a:pt x="22585" y="1169"/>
                    <a:pt x="21984" y="1375"/>
                    <a:pt x="21463" y="1754"/>
                  </a:cubicBezTo>
                  <a:cubicBezTo>
                    <a:pt x="21289" y="1896"/>
                    <a:pt x="21053" y="1944"/>
                    <a:pt x="20831" y="2007"/>
                  </a:cubicBezTo>
                  <a:cubicBezTo>
                    <a:pt x="20362" y="2147"/>
                    <a:pt x="19862" y="2227"/>
                    <a:pt x="19484" y="2580"/>
                  </a:cubicBezTo>
                  <a:lnTo>
                    <a:pt x="19484" y="2580"/>
                  </a:lnTo>
                  <a:cubicBezTo>
                    <a:pt x="19024" y="2682"/>
                    <a:pt x="18655" y="3045"/>
                    <a:pt x="18166" y="3045"/>
                  </a:cubicBezTo>
                  <a:cubicBezTo>
                    <a:pt x="18093" y="3045"/>
                    <a:pt x="18017" y="3036"/>
                    <a:pt x="17938" y="3018"/>
                  </a:cubicBezTo>
                  <a:cubicBezTo>
                    <a:pt x="17670" y="3176"/>
                    <a:pt x="17386" y="3318"/>
                    <a:pt x="17243" y="3634"/>
                  </a:cubicBezTo>
                  <a:cubicBezTo>
                    <a:pt x="17164" y="3824"/>
                    <a:pt x="16990" y="3935"/>
                    <a:pt x="16800" y="3950"/>
                  </a:cubicBezTo>
                  <a:cubicBezTo>
                    <a:pt x="16279" y="3982"/>
                    <a:pt x="15837" y="4188"/>
                    <a:pt x="15409" y="4456"/>
                  </a:cubicBezTo>
                  <a:cubicBezTo>
                    <a:pt x="15142" y="4619"/>
                    <a:pt x="14874" y="4748"/>
                    <a:pt x="14575" y="4748"/>
                  </a:cubicBezTo>
                  <a:cubicBezTo>
                    <a:pt x="14468" y="4748"/>
                    <a:pt x="14357" y="4731"/>
                    <a:pt x="14240" y="4694"/>
                  </a:cubicBezTo>
                  <a:cubicBezTo>
                    <a:pt x="14211" y="4681"/>
                    <a:pt x="14180" y="4676"/>
                    <a:pt x="14146" y="4676"/>
                  </a:cubicBezTo>
                  <a:cubicBezTo>
                    <a:pt x="14050" y="4676"/>
                    <a:pt x="13939" y="4717"/>
                    <a:pt x="13845" y="4740"/>
                  </a:cubicBezTo>
                  <a:cubicBezTo>
                    <a:pt x="13150" y="4962"/>
                    <a:pt x="12438" y="5168"/>
                    <a:pt x="11759" y="5421"/>
                  </a:cubicBezTo>
                  <a:cubicBezTo>
                    <a:pt x="11332" y="5579"/>
                    <a:pt x="10937" y="5800"/>
                    <a:pt x="10526" y="6021"/>
                  </a:cubicBezTo>
                  <a:cubicBezTo>
                    <a:pt x="9641" y="6511"/>
                    <a:pt x="8883" y="7159"/>
                    <a:pt x="8061" y="7743"/>
                  </a:cubicBezTo>
                  <a:cubicBezTo>
                    <a:pt x="7602" y="8060"/>
                    <a:pt x="7239" y="8455"/>
                    <a:pt x="6938" y="8929"/>
                  </a:cubicBezTo>
                  <a:cubicBezTo>
                    <a:pt x="6559" y="9562"/>
                    <a:pt x="6133" y="10146"/>
                    <a:pt x="5658" y="10715"/>
                  </a:cubicBezTo>
                  <a:cubicBezTo>
                    <a:pt x="5263" y="11157"/>
                    <a:pt x="4947" y="11663"/>
                    <a:pt x="4567" y="12137"/>
                  </a:cubicBezTo>
                  <a:cubicBezTo>
                    <a:pt x="4299" y="12470"/>
                    <a:pt x="4156" y="12849"/>
                    <a:pt x="4125" y="13260"/>
                  </a:cubicBezTo>
                  <a:cubicBezTo>
                    <a:pt x="4109" y="13560"/>
                    <a:pt x="4061" y="13797"/>
                    <a:pt x="3825" y="13987"/>
                  </a:cubicBezTo>
                  <a:cubicBezTo>
                    <a:pt x="3556" y="14208"/>
                    <a:pt x="3762" y="14634"/>
                    <a:pt x="3429" y="14841"/>
                  </a:cubicBezTo>
                  <a:cubicBezTo>
                    <a:pt x="3334" y="14887"/>
                    <a:pt x="3303" y="15077"/>
                    <a:pt x="3288" y="15203"/>
                  </a:cubicBezTo>
                  <a:cubicBezTo>
                    <a:pt x="3256" y="15441"/>
                    <a:pt x="3176" y="15646"/>
                    <a:pt x="3082" y="15852"/>
                  </a:cubicBezTo>
                  <a:cubicBezTo>
                    <a:pt x="2923" y="16183"/>
                    <a:pt x="2797" y="16531"/>
                    <a:pt x="2687" y="16879"/>
                  </a:cubicBezTo>
                  <a:cubicBezTo>
                    <a:pt x="2497" y="17385"/>
                    <a:pt x="2339" y="17922"/>
                    <a:pt x="2181" y="18444"/>
                  </a:cubicBezTo>
                  <a:cubicBezTo>
                    <a:pt x="2038" y="18965"/>
                    <a:pt x="1928" y="19502"/>
                    <a:pt x="1802" y="20025"/>
                  </a:cubicBezTo>
                  <a:cubicBezTo>
                    <a:pt x="1808" y="20019"/>
                    <a:pt x="1814" y="20014"/>
                    <a:pt x="1821" y="20009"/>
                  </a:cubicBezTo>
                  <a:lnTo>
                    <a:pt x="1821" y="20009"/>
                  </a:lnTo>
                  <a:cubicBezTo>
                    <a:pt x="1760" y="20082"/>
                    <a:pt x="1690" y="20156"/>
                    <a:pt x="1676" y="20229"/>
                  </a:cubicBezTo>
                  <a:cubicBezTo>
                    <a:pt x="1644" y="20672"/>
                    <a:pt x="1596" y="21115"/>
                    <a:pt x="1722" y="21574"/>
                  </a:cubicBezTo>
                  <a:cubicBezTo>
                    <a:pt x="1865" y="22063"/>
                    <a:pt x="1786" y="22537"/>
                    <a:pt x="1438" y="22964"/>
                  </a:cubicBezTo>
                  <a:cubicBezTo>
                    <a:pt x="601" y="23991"/>
                    <a:pt x="395" y="24908"/>
                    <a:pt x="616" y="26157"/>
                  </a:cubicBezTo>
                  <a:cubicBezTo>
                    <a:pt x="774" y="26947"/>
                    <a:pt x="711" y="27706"/>
                    <a:pt x="205" y="28370"/>
                  </a:cubicBezTo>
                  <a:cubicBezTo>
                    <a:pt x="47" y="28559"/>
                    <a:pt x="32" y="28781"/>
                    <a:pt x="32" y="29017"/>
                  </a:cubicBezTo>
                  <a:cubicBezTo>
                    <a:pt x="15" y="29792"/>
                    <a:pt x="0" y="30566"/>
                    <a:pt x="0" y="31356"/>
                  </a:cubicBezTo>
                  <a:cubicBezTo>
                    <a:pt x="0" y="31531"/>
                    <a:pt x="47" y="31720"/>
                    <a:pt x="110" y="31878"/>
                  </a:cubicBezTo>
                  <a:cubicBezTo>
                    <a:pt x="331" y="32353"/>
                    <a:pt x="395" y="32842"/>
                    <a:pt x="316" y="33348"/>
                  </a:cubicBezTo>
                  <a:cubicBezTo>
                    <a:pt x="285" y="33664"/>
                    <a:pt x="300" y="33996"/>
                    <a:pt x="300" y="34312"/>
                  </a:cubicBezTo>
                  <a:cubicBezTo>
                    <a:pt x="300" y="34597"/>
                    <a:pt x="331" y="34897"/>
                    <a:pt x="521" y="35103"/>
                  </a:cubicBezTo>
                  <a:cubicBezTo>
                    <a:pt x="790" y="35387"/>
                    <a:pt x="854" y="35735"/>
                    <a:pt x="980" y="36066"/>
                  </a:cubicBezTo>
                  <a:cubicBezTo>
                    <a:pt x="1057" y="36298"/>
                    <a:pt x="1207" y="36456"/>
                    <a:pt x="1440" y="36456"/>
                  </a:cubicBezTo>
                  <a:cubicBezTo>
                    <a:pt x="1493" y="36456"/>
                    <a:pt x="1550" y="36448"/>
                    <a:pt x="1612" y="36430"/>
                  </a:cubicBezTo>
                  <a:cubicBezTo>
                    <a:pt x="1642" y="36424"/>
                    <a:pt x="1670" y="36421"/>
                    <a:pt x="1697" y="36421"/>
                  </a:cubicBezTo>
                  <a:cubicBezTo>
                    <a:pt x="1874" y="36421"/>
                    <a:pt x="1998" y="36548"/>
                    <a:pt x="2038" y="36698"/>
                  </a:cubicBezTo>
                  <a:cubicBezTo>
                    <a:pt x="2181" y="37267"/>
                    <a:pt x="2434" y="37821"/>
                    <a:pt x="2371" y="38437"/>
                  </a:cubicBezTo>
                  <a:cubicBezTo>
                    <a:pt x="2371" y="38485"/>
                    <a:pt x="2291" y="38548"/>
                    <a:pt x="2228" y="38595"/>
                  </a:cubicBezTo>
                  <a:cubicBezTo>
                    <a:pt x="2226" y="38597"/>
                    <a:pt x="2223" y="38598"/>
                    <a:pt x="2218" y="38598"/>
                  </a:cubicBezTo>
                  <a:cubicBezTo>
                    <a:pt x="2192" y="38598"/>
                    <a:pt x="2131" y="38559"/>
                    <a:pt x="2118" y="38532"/>
                  </a:cubicBezTo>
                  <a:cubicBezTo>
                    <a:pt x="1897" y="38137"/>
                    <a:pt x="1691" y="37726"/>
                    <a:pt x="1486" y="37315"/>
                  </a:cubicBezTo>
                  <a:cubicBezTo>
                    <a:pt x="1466" y="37277"/>
                    <a:pt x="1416" y="37259"/>
                    <a:pt x="1357" y="37259"/>
                  </a:cubicBezTo>
                  <a:cubicBezTo>
                    <a:pt x="1272" y="37259"/>
                    <a:pt x="1169" y="37297"/>
                    <a:pt x="1122" y="37362"/>
                  </a:cubicBezTo>
                  <a:cubicBezTo>
                    <a:pt x="995" y="37537"/>
                    <a:pt x="837" y="37741"/>
                    <a:pt x="885" y="37979"/>
                  </a:cubicBezTo>
                  <a:cubicBezTo>
                    <a:pt x="980" y="38517"/>
                    <a:pt x="1043" y="39086"/>
                    <a:pt x="1265" y="39575"/>
                  </a:cubicBezTo>
                  <a:cubicBezTo>
                    <a:pt x="1564" y="40239"/>
                    <a:pt x="1928" y="40887"/>
                    <a:pt x="2466" y="41408"/>
                  </a:cubicBezTo>
                  <a:cubicBezTo>
                    <a:pt x="2765" y="41709"/>
                    <a:pt x="2972" y="42040"/>
                    <a:pt x="3098" y="42436"/>
                  </a:cubicBezTo>
                  <a:cubicBezTo>
                    <a:pt x="3145" y="42578"/>
                    <a:pt x="3130" y="42721"/>
                    <a:pt x="3193" y="42831"/>
                  </a:cubicBezTo>
                  <a:cubicBezTo>
                    <a:pt x="3492" y="43353"/>
                    <a:pt x="3809" y="43859"/>
                    <a:pt x="4109" y="44364"/>
                  </a:cubicBezTo>
                  <a:cubicBezTo>
                    <a:pt x="4283" y="44681"/>
                    <a:pt x="4489" y="44997"/>
                    <a:pt x="4630" y="45328"/>
                  </a:cubicBezTo>
                  <a:cubicBezTo>
                    <a:pt x="4963" y="46087"/>
                    <a:pt x="5389" y="46782"/>
                    <a:pt x="5974" y="47383"/>
                  </a:cubicBezTo>
                  <a:cubicBezTo>
                    <a:pt x="6116" y="47509"/>
                    <a:pt x="6196" y="47667"/>
                    <a:pt x="6243" y="47857"/>
                  </a:cubicBezTo>
                  <a:cubicBezTo>
                    <a:pt x="6291" y="48015"/>
                    <a:pt x="6385" y="48189"/>
                    <a:pt x="6495" y="48331"/>
                  </a:cubicBezTo>
                  <a:cubicBezTo>
                    <a:pt x="6954" y="49043"/>
                    <a:pt x="7745" y="49374"/>
                    <a:pt x="8360" y="49911"/>
                  </a:cubicBezTo>
                  <a:cubicBezTo>
                    <a:pt x="9087" y="50101"/>
                    <a:pt x="9625" y="50607"/>
                    <a:pt x="10225" y="51034"/>
                  </a:cubicBezTo>
                  <a:cubicBezTo>
                    <a:pt x="11616" y="51998"/>
                    <a:pt x="12976" y="53009"/>
                    <a:pt x="14478" y="53816"/>
                  </a:cubicBezTo>
                  <a:cubicBezTo>
                    <a:pt x="14714" y="53942"/>
                    <a:pt x="14935" y="54100"/>
                    <a:pt x="15188" y="54242"/>
                  </a:cubicBezTo>
                  <a:cubicBezTo>
                    <a:pt x="15473" y="54400"/>
                    <a:pt x="15694" y="54606"/>
                    <a:pt x="15837" y="54906"/>
                  </a:cubicBezTo>
                  <a:cubicBezTo>
                    <a:pt x="15995" y="55207"/>
                    <a:pt x="16263" y="55365"/>
                    <a:pt x="16595" y="55460"/>
                  </a:cubicBezTo>
                  <a:cubicBezTo>
                    <a:pt x="17211" y="55649"/>
                    <a:pt x="17797" y="55886"/>
                    <a:pt x="18318" y="56297"/>
                  </a:cubicBezTo>
                  <a:cubicBezTo>
                    <a:pt x="18412" y="56376"/>
                    <a:pt x="18539" y="56455"/>
                    <a:pt x="18682" y="56471"/>
                  </a:cubicBezTo>
                  <a:cubicBezTo>
                    <a:pt x="19820" y="56692"/>
                    <a:pt x="20736" y="57451"/>
                    <a:pt x="21843" y="57782"/>
                  </a:cubicBezTo>
                  <a:cubicBezTo>
                    <a:pt x="22001" y="57830"/>
                    <a:pt x="22127" y="58004"/>
                    <a:pt x="22127" y="58210"/>
                  </a:cubicBezTo>
                  <a:cubicBezTo>
                    <a:pt x="22127" y="58288"/>
                    <a:pt x="22159" y="58399"/>
                    <a:pt x="22222" y="58431"/>
                  </a:cubicBezTo>
                  <a:cubicBezTo>
                    <a:pt x="22332" y="58509"/>
                    <a:pt x="22459" y="58573"/>
                    <a:pt x="22585" y="58604"/>
                  </a:cubicBezTo>
                  <a:cubicBezTo>
                    <a:pt x="23312" y="58857"/>
                    <a:pt x="24119" y="58920"/>
                    <a:pt x="24719" y="59521"/>
                  </a:cubicBezTo>
                  <a:cubicBezTo>
                    <a:pt x="24734" y="59537"/>
                    <a:pt x="24798" y="59552"/>
                    <a:pt x="24846" y="59552"/>
                  </a:cubicBezTo>
                  <a:cubicBezTo>
                    <a:pt x="25398" y="59647"/>
                    <a:pt x="25889" y="59885"/>
                    <a:pt x="26363" y="60185"/>
                  </a:cubicBezTo>
                  <a:cubicBezTo>
                    <a:pt x="26553" y="60296"/>
                    <a:pt x="26789" y="60328"/>
                    <a:pt x="27010" y="60374"/>
                  </a:cubicBezTo>
                  <a:cubicBezTo>
                    <a:pt x="27860" y="60553"/>
                    <a:pt x="28695" y="60788"/>
                    <a:pt x="29556" y="60788"/>
                  </a:cubicBezTo>
                  <a:cubicBezTo>
                    <a:pt x="29608" y="60788"/>
                    <a:pt x="29661" y="60787"/>
                    <a:pt x="29714" y="60785"/>
                  </a:cubicBezTo>
                  <a:cubicBezTo>
                    <a:pt x="30256" y="60930"/>
                    <a:pt x="30804" y="60971"/>
                    <a:pt x="31354" y="60971"/>
                  </a:cubicBezTo>
                  <a:cubicBezTo>
                    <a:pt x="31765" y="60971"/>
                    <a:pt x="32178" y="60948"/>
                    <a:pt x="32590" y="60928"/>
                  </a:cubicBezTo>
                  <a:lnTo>
                    <a:pt x="33001" y="60928"/>
                  </a:lnTo>
                  <a:cubicBezTo>
                    <a:pt x="35340" y="60928"/>
                    <a:pt x="37679" y="60928"/>
                    <a:pt x="40019" y="60912"/>
                  </a:cubicBezTo>
                  <a:cubicBezTo>
                    <a:pt x="40420" y="60912"/>
                    <a:pt x="40821" y="60892"/>
                    <a:pt x="41223" y="60892"/>
                  </a:cubicBezTo>
                  <a:cubicBezTo>
                    <a:pt x="41327" y="60892"/>
                    <a:pt x="41432" y="60893"/>
                    <a:pt x="41536" y="60897"/>
                  </a:cubicBezTo>
                  <a:cubicBezTo>
                    <a:pt x="41759" y="60906"/>
                    <a:pt x="41981" y="60911"/>
                    <a:pt x="42203" y="60911"/>
                  </a:cubicBezTo>
                  <a:cubicBezTo>
                    <a:pt x="43493" y="60911"/>
                    <a:pt x="44765" y="60747"/>
                    <a:pt x="45993" y="60343"/>
                  </a:cubicBezTo>
                  <a:cubicBezTo>
                    <a:pt x="46025" y="60233"/>
                    <a:pt x="46088" y="60153"/>
                    <a:pt x="46088" y="60075"/>
                  </a:cubicBezTo>
                  <a:cubicBezTo>
                    <a:pt x="46071" y="59521"/>
                    <a:pt x="46419" y="59221"/>
                    <a:pt x="46878" y="59095"/>
                  </a:cubicBezTo>
                  <a:cubicBezTo>
                    <a:pt x="47462" y="58937"/>
                    <a:pt x="48063" y="58905"/>
                    <a:pt x="48632" y="58747"/>
                  </a:cubicBezTo>
                  <a:cubicBezTo>
                    <a:pt x="49249" y="58557"/>
                    <a:pt x="49818" y="58273"/>
                    <a:pt x="50434" y="58115"/>
                  </a:cubicBezTo>
                  <a:cubicBezTo>
                    <a:pt x="50659" y="58058"/>
                    <a:pt x="50860" y="57876"/>
                    <a:pt x="51058" y="57736"/>
                  </a:cubicBezTo>
                  <a:lnTo>
                    <a:pt x="51058" y="57736"/>
                  </a:lnTo>
                  <a:cubicBezTo>
                    <a:pt x="50793" y="57778"/>
                    <a:pt x="50528" y="57823"/>
                    <a:pt x="50275" y="57894"/>
                  </a:cubicBezTo>
                  <a:cubicBezTo>
                    <a:pt x="50082" y="57929"/>
                    <a:pt x="49889" y="57993"/>
                    <a:pt x="49689" y="57993"/>
                  </a:cubicBezTo>
                  <a:cubicBezTo>
                    <a:pt x="49628" y="57993"/>
                    <a:pt x="49565" y="57987"/>
                    <a:pt x="49502" y="57972"/>
                  </a:cubicBezTo>
                  <a:cubicBezTo>
                    <a:pt x="49485" y="58004"/>
                    <a:pt x="49470" y="58067"/>
                    <a:pt x="49438" y="58083"/>
                  </a:cubicBezTo>
                  <a:cubicBezTo>
                    <a:pt x="48908" y="58361"/>
                    <a:pt x="48167" y="58528"/>
                    <a:pt x="47485" y="58528"/>
                  </a:cubicBezTo>
                  <a:cubicBezTo>
                    <a:pt x="47354" y="58528"/>
                    <a:pt x="47224" y="58522"/>
                    <a:pt x="47099" y="58509"/>
                  </a:cubicBezTo>
                  <a:cubicBezTo>
                    <a:pt x="47068" y="58509"/>
                    <a:pt x="46988" y="58446"/>
                    <a:pt x="47004" y="58446"/>
                  </a:cubicBezTo>
                  <a:cubicBezTo>
                    <a:pt x="47036" y="58368"/>
                    <a:pt x="47068" y="58273"/>
                    <a:pt x="47114" y="58256"/>
                  </a:cubicBezTo>
                  <a:cubicBezTo>
                    <a:pt x="47764" y="58088"/>
                    <a:pt x="48413" y="57952"/>
                    <a:pt x="49079" y="57952"/>
                  </a:cubicBezTo>
                  <a:cubicBezTo>
                    <a:pt x="49224" y="57952"/>
                    <a:pt x="49370" y="57958"/>
                    <a:pt x="49517" y="57972"/>
                  </a:cubicBezTo>
                  <a:cubicBezTo>
                    <a:pt x="49565" y="57909"/>
                    <a:pt x="49596" y="57799"/>
                    <a:pt x="49660" y="57767"/>
                  </a:cubicBezTo>
                  <a:cubicBezTo>
                    <a:pt x="49849" y="57641"/>
                    <a:pt x="50054" y="57514"/>
                    <a:pt x="50275" y="57451"/>
                  </a:cubicBezTo>
                  <a:cubicBezTo>
                    <a:pt x="50718" y="57340"/>
                    <a:pt x="51097" y="57055"/>
                    <a:pt x="51525" y="56929"/>
                  </a:cubicBezTo>
                  <a:cubicBezTo>
                    <a:pt x="51967" y="56802"/>
                    <a:pt x="52425" y="56739"/>
                    <a:pt x="52867" y="56629"/>
                  </a:cubicBezTo>
                  <a:cubicBezTo>
                    <a:pt x="53137" y="56566"/>
                    <a:pt x="53421" y="56518"/>
                    <a:pt x="53658" y="56408"/>
                  </a:cubicBezTo>
                  <a:cubicBezTo>
                    <a:pt x="54117" y="56187"/>
                    <a:pt x="54574" y="55981"/>
                    <a:pt x="55065" y="55871"/>
                  </a:cubicBezTo>
                  <a:cubicBezTo>
                    <a:pt x="55428" y="55791"/>
                    <a:pt x="55744" y="55586"/>
                    <a:pt x="55965" y="55270"/>
                  </a:cubicBezTo>
                  <a:cubicBezTo>
                    <a:pt x="56077" y="55127"/>
                    <a:pt x="56171" y="54969"/>
                    <a:pt x="56298" y="54843"/>
                  </a:cubicBezTo>
                  <a:cubicBezTo>
                    <a:pt x="57151" y="54006"/>
                    <a:pt x="57988" y="53184"/>
                    <a:pt x="58732" y="52251"/>
                  </a:cubicBezTo>
                  <a:cubicBezTo>
                    <a:pt x="59063" y="51840"/>
                    <a:pt x="59474" y="51572"/>
                    <a:pt x="59933" y="51350"/>
                  </a:cubicBezTo>
                  <a:cubicBezTo>
                    <a:pt x="60043" y="51287"/>
                    <a:pt x="60186" y="51207"/>
                    <a:pt x="60249" y="51097"/>
                  </a:cubicBezTo>
                  <a:cubicBezTo>
                    <a:pt x="60580" y="50480"/>
                    <a:pt x="61071" y="50006"/>
                    <a:pt x="61450" y="49437"/>
                  </a:cubicBezTo>
                  <a:cubicBezTo>
                    <a:pt x="62114" y="48489"/>
                    <a:pt x="62651" y="47477"/>
                    <a:pt x="62477" y="46245"/>
                  </a:cubicBezTo>
                  <a:cubicBezTo>
                    <a:pt x="62414" y="45755"/>
                    <a:pt x="62477" y="45250"/>
                    <a:pt x="62620" y="44744"/>
                  </a:cubicBezTo>
                  <a:cubicBezTo>
                    <a:pt x="62698" y="44491"/>
                    <a:pt x="62715" y="44206"/>
                    <a:pt x="62778" y="43937"/>
                  </a:cubicBezTo>
                  <a:cubicBezTo>
                    <a:pt x="62809" y="43764"/>
                    <a:pt x="62809" y="43558"/>
                    <a:pt x="62888" y="43416"/>
                  </a:cubicBezTo>
                  <a:cubicBezTo>
                    <a:pt x="63284" y="42816"/>
                    <a:pt x="63315" y="42104"/>
                    <a:pt x="63583" y="41471"/>
                  </a:cubicBezTo>
                  <a:cubicBezTo>
                    <a:pt x="63773" y="40997"/>
                    <a:pt x="63789" y="40492"/>
                    <a:pt x="63678" y="39986"/>
                  </a:cubicBezTo>
                  <a:cubicBezTo>
                    <a:pt x="63647" y="39813"/>
                    <a:pt x="63583" y="39606"/>
                    <a:pt x="63647" y="39448"/>
                  </a:cubicBezTo>
                  <a:cubicBezTo>
                    <a:pt x="63789" y="39054"/>
                    <a:pt x="63678" y="38753"/>
                    <a:pt x="63457" y="38422"/>
                  </a:cubicBezTo>
                  <a:cubicBezTo>
                    <a:pt x="63362" y="38279"/>
                    <a:pt x="63347" y="38074"/>
                    <a:pt x="63520" y="37931"/>
                  </a:cubicBezTo>
                  <a:cubicBezTo>
                    <a:pt x="63663" y="37805"/>
                    <a:pt x="63773" y="37663"/>
                    <a:pt x="63789" y="37473"/>
                  </a:cubicBezTo>
                  <a:cubicBezTo>
                    <a:pt x="63789" y="37189"/>
                    <a:pt x="63758" y="36920"/>
                    <a:pt x="63805" y="36652"/>
                  </a:cubicBezTo>
                  <a:cubicBezTo>
                    <a:pt x="63979" y="35592"/>
                    <a:pt x="63947" y="34549"/>
                    <a:pt x="63789" y="33491"/>
                  </a:cubicBezTo>
                  <a:cubicBezTo>
                    <a:pt x="63710" y="33000"/>
                    <a:pt x="63710" y="32494"/>
                    <a:pt x="63899" y="32005"/>
                  </a:cubicBezTo>
                  <a:cubicBezTo>
                    <a:pt x="64042" y="31609"/>
                    <a:pt x="64074" y="31198"/>
                    <a:pt x="64074" y="30787"/>
                  </a:cubicBezTo>
                  <a:cubicBezTo>
                    <a:pt x="64089" y="30092"/>
                    <a:pt x="64057" y="29413"/>
                    <a:pt x="63994" y="28733"/>
                  </a:cubicBezTo>
                  <a:cubicBezTo>
                    <a:pt x="63899" y="27816"/>
                    <a:pt x="63663" y="26916"/>
                    <a:pt x="63726" y="25999"/>
                  </a:cubicBezTo>
                  <a:cubicBezTo>
                    <a:pt x="63789" y="25209"/>
                    <a:pt x="63647" y="24450"/>
                    <a:pt x="63520" y="23675"/>
                  </a:cubicBezTo>
                  <a:cubicBezTo>
                    <a:pt x="63473" y="23407"/>
                    <a:pt x="63410" y="23138"/>
                    <a:pt x="63252" y="22901"/>
                  </a:cubicBezTo>
                  <a:cubicBezTo>
                    <a:pt x="62983" y="22474"/>
                    <a:pt x="62825" y="22000"/>
                    <a:pt x="62698" y="21510"/>
                  </a:cubicBezTo>
                  <a:cubicBezTo>
                    <a:pt x="62667" y="21399"/>
                    <a:pt x="62730" y="21241"/>
                    <a:pt x="62793" y="21131"/>
                  </a:cubicBezTo>
                  <a:cubicBezTo>
                    <a:pt x="63031" y="20767"/>
                    <a:pt x="63046" y="20767"/>
                    <a:pt x="62983" y="20594"/>
                  </a:cubicBezTo>
                  <a:cubicBezTo>
                    <a:pt x="62635" y="19803"/>
                    <a:pt x="62462" y="18933"/>
                    <a:pt x="62256" y="18096"/>
                  </a:cubicBezTo>
                  <a:cubicBezTo>
                    <a:pt x="62129" y="17574"/>
                    <a:pt x="61813" y="16895"/>
                    <a:pt x="61482" y="16516"/>
                  </a:cubicBezTo>
                  <a:cubicBezTo>
                    <a:pt x="61324" y="16341"/>
                    <a:pt x="61197" y="16152"/>
                    <a:pt x="61071" y="15947"/>
                  </a:cubicBezTo>
                  <a:cubicBezTo>
                    <a:pt x="60928" y="15726"/>
                    <a:pt x="60818" y="15456"/>
                    <a:pt x="60644" y="15251"/>
                  </a:cubicBezTo>
                  <a:cubicBezTo>
                    <a:pt x="59996" y="14493"/>
                    <a:pt x="59379" y="13686"/>
                    <a:pt x="58700" y="12959"/>
                  </a:cubicBezTo>
                  <a:cubicBezTo>
                    <a:pt x="58494" y="12738"/>
                    <a:pt x="58589" y="12548"/>
                    <a:pt x="58669" y="12295"/>
                  </a:cubicBezTo>
                  <a:cubicBezTo>
                    <a:pt x="57246" y="11016"/>
                    <a:pt x="55997" y="9545"/>
                    <a:pt x="54827" y="7996"/>
                  </a:cubicBezTo>
                  <a:lnTo>
                    <a:pt x="53990" y="7996"/>
                  </a:lnTo>
                  <a:cubicBezTo>
                    <a:pt x="53626" y="7996"/>
                    <a:pt x="53436" y="8234"/>
                    <a:pt x="53278" y="8582"/>
                  </a:cubicBezTo>
                  <a:cubicBezTo>
                    <a:pt x="52979" y="8565"/>
                    <a:pt x="52663" y="8550"/>
                    <a:pt x="52362" y="8519"/>
                  </a:cubicBezTo>
                  <a:cubicBezTo>
                    <a:pt x="52283" y="8502"/>
                    <a:pt x="52188" y="8424"/>
                    <a:pt x="52172" y="8344"/>
                  </a:cubicBezTo>
                  <a:cubicBezTo>
                    <a:pt x="52140" y="8281"/>
                    <a:pt x="52188" y="8154"/>
                    <a:pt x="52235" y="8108"/>
                  </a:cubicBezTo>
                  <a:cubicBezTo>
                    <a:pt x="52393" y="7918"/>
                    <a:pt x="52599" y="7838"/>
                    <a:pt x="52836" y="7838"/>
                  </a:cubicBezTo>
                  <a:cubicBezTo>
                    <a:pt x="53137" y="7838"/>
                    <a:pt x="53342" y="7633"/>
                    <a:pt x="53548" y="7459"/>
                  </a:cubicBezTo>
                  <a:cubicBezTo>
                    <a:pt x="53658" y="7349"/>
                    <a:pt x="53626" y="7001"/>
                    <a:pt x="53500" y="6953"/>
                  </a:cubicBezTo>
                  <a:cubicBezTo>
                    <a:pt x="53247" y="6875"/>
                    <a:pt x="52994" y="6764"/>
                    <a:pt x="52726" y="6732"/>
                  </a:cubicBezTo>
                  <a:cubicBezTo>
                    <a:pt x="52591" y="6709"/>
                    <a:pt x="52453" y="6705"/>
                    <a:pt x="52314" y="6705"/>
                  </a:cubicBezTo>
                  <a:cubicBezTo>
                    <a:pt x="52248" y="6705"/>
                    <a:pt x="52182" y="6706"/>
                    <a:pt x="52116" y="6706"/>
                  </a:cubicBezTo>
                  <a:cubicBezTo>
                    <a:pt x="52045" y="6706"/>
                    <a:pt x="51974" y="6705"/>
                    <a:pt x="51904" y="6700"/>
                  </a:cubicBezTo>
                  <a:cubicBezTo>
                    <a:pt x="51588" y="6700"/>
                    <a:pt x="51493" y="6622"/>
                    <a:pt x="51445" y="6321"/>
                  </a:cubicBezTo>
                  <a:cubicBezTo>
                    <a:pt x="51350" y="5720"/>
                    <a:pt x="51240" y="5562"/>
                    <a:pt x="50766" y="5484"/>
                  </a:cubicBezTo>
                  <a:cubicBezTo>
                    <a:pt x="50402" y="5404"/>
                    <a:pt x="50054" y="5358"/>
                    <a:pt x="49691" y="5278"/>
                  </a:cubicBezTo>
                  <a:cubicBezTo>
                    <a:pt x="49183" y="5155"/>
                    <a:pt x="48795" y="4912"/>
                    <a:pt x="48454" y="4549"/>
                  </a:cubicBezTo>
                  <a:lnTo>
                    <a:pt x="48454" y="4549"/>
                  </a:lnTo>
                  <a:cubicBezTo>
                    <a:pt x="48456" y="4549"/>
                    <a:pt x="48457" y="4550"/>
                    <a:pt x="48459" y="4551"/>
                  </a:cubicBezTo>
                  <a:lnTo>
                    <a:pt x="48427" y="4519"/>
                  </a:lnTo>
                  <a:lnTo>
                    <a:pt x="48427" y="4519"/>
                  </a:lnTo>
                  <a:cubicBezTo>
                    <a:pt x="48436" y="4529"/>
                    <a:pt x="48445" y="4539"/>
                    <a:pt x="48454" y="4549"/>
                  </a:cubicBezTo>
                  <a:lnTo>
                    <a:pt x="48454" y="4549"/>
                  </a:lnTo>
                  <a:cubicBezTo>
                    <a:pt x="48046" y="4343"/>
                    <a:pt x="47793" y="3935"/>
                    <a:pt x="47352" y="3777"/>
                  </a:cubicBezTo>
                  <a:cubicBezTo>
                    <a:pt x="46878" y="3619"/>
                    <a:pt x="46404" y="3461"/>
                    <a:pt x="45945" y="3271"/>
                  </a:cubicBezTo>
                  <a:cubicBezTo>
                    <a:pt x="45487" y="3082"/>
                    <a:pt x="45045" y="2844"/>
                    <a:pt x="44570" y="2654"/>
                  </a:cubicBezTo>
                  <a:cubicBezTo>
                    <a:pt x="44238" y="2513"/>
                    <a:pt x="43890" y="2386"/>
                    <a:pt x="43542" y="2275"/>
                  </a:cubicBezTo>
                  <a:cubicBezTo>
                    <a:pt x="43176" y="2153"/>
                    <a:pt x="42814" y="2084"/>
                    <a:pt x="42447" y="2084"/>
                  </a:cubicBezTo>
                  <a:cubicBezTo>
                    <a:pt x="42149" y="2084"/>
                    <a:pt x="41847" y="2129"/>
                    <a:pt x="41536" y="2228"/>
                  </a:cubicBezTo>
                  <a:cubicBezTo>
                    <a:pt x="41062" y="2370"/>
                    <a:pt x="40603" y="2576"/>
                    <a:pt x="40145" y="2765"/>
                  </a:cubicBezTo>
                  <a:cubicBezTo>
                    <a:pt x="40115" y="2778"/>
                    <a:pt x="40088" y="2783"/>
                    <a:pt x="40064" y="2783"/>
                  </a:cubicBezTo>
                  <a:cubicBezTo>
                    <a:pt x="39965" y="2783"/>
                    <a:pt x="39924" y="2684"/>
                    <a:pt x="39924" y="2544"/>
                  </a:cubicBezTo>
                  <a:cubicBezTo>
                    <a:pt x="39924" y="2386"/>
                    <a:pt x="39781" y="2323"/>
                    <a:pt x="39639" y="2323"/>
                  </a:cubicBezTo>
                  <a:cubicBezTo>
                    <a:pt x="39513" y="2338"/>
                    <a:pt x="39370" y="2355"/>
                    <a:pt x="39244" y="2418"/>
                  </a:cubicBezTo>
                  <a:cubicBezTo>
                    <a:pt x="39017" y="2521"/>
                    <a:pt x="38798" y="2570"/>
                    <a:pt x="38568" y="2570"/>
                  </a:cubicBezTo>
                  <a:cubicBezTo>
                    <a:pt x="38445" y="2570"/>
                    <a:pt x="38318" y="2556"/>
                    <a:pt x="38185" y="2528"/>
                  </a:cubicBezTo>
                  <a:cubicBezTo>
                    <a:pt x="37521" y="2401"/>
                    <a:pt x="36858" y="2212"/>
                    <a:pt x="36162" y="2212"/>
                  </a:cubicBezTo>
                  <a:cubicBezTo>
                    <a:pt x="35893" y="2212"/>
                    <a:pt x="35640" y="2102"/>
                    <a:pt x="35372" y="2022"/>
                  </a:cubicBezTo>
                  <a:cubicBezTo>
                    <a:pt x="35340" y="2007"/>
                    <a:pt x="35324" y="1832"/>
                    <a:pt x="35355" y="1801"/>
                  </a:cubicBezTo>
                  <a:cubicBezTo>
                    <a:pt x="35607" y="1612"/>
                    <a:pt x="35483" y="1408"/>
                    <a:pt x="35405" y="1203"/>
                  </a:cubicBezTo>
                  <a:lnTo>
                    <a:pt x="35405" y="1203"/>
                  </a:lnTo>
                  <a:cubicBezTo>
                    <a:pt x="35344" y="1146"/>
                    <a:pt x="35274" y="1100"/>
                    <a:pt x="35229" y="1027"/>
                  </a:cubicBezTo>
                  <a:cubicBezTo>
                    <a:pt x="35103" y="852"/>
                    <a:pt x="35103" y="806"/>
                    <a:pt x="35309" y="742"/>
                  </a:cubicBezTo>
                  <a:cubicBezTo>
                    <a:pt x="35545" y="648"/>
                    <a:pt x="35545" y="648"/>
                    <a:pt x="35625" y="473"/>
                  </a:cubicBezTo>
                  <a:cubicBezTo>
                    <a:pt x="34628" y="395"/>
                    <a:pt x="33617" y="300"/>
                    <a:pt x="32622" y="220"/>
                  </a:cubicBezTo>
                  <a:cubicBezTo>
                    <a:pt x="32500" y="210"/>
                    <a:pt x="32379" y="203"/>
                    <a:pt x="32259" y="203"/>
                  </a:cubicBezTo>
                  <a:cubicBezTo>
                    <a:pt x="32017" y="203"/>
                    <a:pt x="31779" y="231"/>
                    <a:pt x="31547" y="315"/>
                  </a:cubicBezTo>
                  <a:cubicBezTo>
                    <a:pt x="31461" y="344"/>
                    <a:pt x="31384" y="356"/>
                    <a:pt x="31308" y="356"/>
                  </a:cubicBezTo>
                  <a:cubicBezTo>
                    <a:pt x="31176" y="356"/>
                    <a:pt x="31050" y="318"/>
                    <a:pt x="30898" y="268"/>
                  </a:cubicBezTo>
                  <a:cubicBezTo>
                    <a:pt x="30567" y="142"/>
                    <a:pt x="30203" y="94"/>
                    <a:pt x="29840" y="31"/>
                  </a:cubicBezTo>
                  <a:cubicBezTo>
                    <a:pt x="29745" y="13"/>
                    <a:pt x="29640" y="1"/>
                    <a:pt x="295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a:off x="6362739" y="4584260"/>
              <a:ext cx="121341" cy="16450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30"/>
          <p:cNvSpPr/>
          <p:nvPr/>
        </p:nvSpPr>
        <p:spPr>
          <a:xfrm rot="379797">
            <a:off x="-1119232" y="2860585"/>
            <a:ext cx="1882741" cy="1074142"/>
          </a:xfrm>
          <a:custGeom>
            <a:rect b="b" l="l" r="r" t="t"/>
            <a:pathLst>
              <a:path extrusionOk="0" h="36406" w="50753">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0"/>
          <p:cNvSpPr/>
          <p:nvPr/>
        </p:nvSpPr>
        <p:spPr>
          <a:xfrm>
            <a:off x="6998875" y="-1177559"/>
            <a:ext cx="3468460" cy="2345730"/>
          </a:xfrm>
          <a:custGeom>
            <a:rect b="b" l="l" r="r" t="t"/>
            <a:pathLst>
              <a:path extrusionOk="0" h="36406" w="50753">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txBox="1"/>
          <p:nvPr>
            <p:ph type="title"/>
          </p:nvPr>
        </p:nvSpPr>
        <p:spPr>
          <a:xfrm>
            <a:off x="713225" y="2085450"/>
            <a:ext cx="3858900" cy="105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23" name="Google Shape;223;p31"/>
          <p:cNvSpPr txBox="1"/>
          <p:nvPr>
            <p:ph idx="2" type="title"/>
          </p:nvPr>
        </p:nvSpPr>
        <p:spPr>
          <a:xfrm>
            <a:off x="713225" y="1143750"/>
            <a:ext cx="3858900" cy="85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pic>
        <p:nvPicPr>
          <p:cNvPr id="224" name="Google Shape;224;p31"/>
          <p:cNvPicPr preferRelativeResize="0"/>
          <p:nvPr/>
        </p:nvPicPr>
        <p:blipFill rotWithShape="1">
          <a:blip r:embed="rId3">
            <a:alphaModFix/>
          </a:blip>
          <a:srcRect b="0" l="24440" r="24440" t="0"/>
          <a:stretch/>
        </p:blipFill>
        <p:spPr>
          <a:xfrm>
            <a:off x="5199012" y="8975"/>
            <a:ext cx="3944990" cy="5143500"/>
          </a:xfrm>
          <a:prstGeom prst="rect">
            <a:avLst/>
          </a:prstGeom>
          <a:noFill/>
          <a:ln>
            <a:noFill/>
          </a:ln>
        </p:spPr>
      </p:pic>
      <p:sp>
        <p:nvSpPr>
          <p:cNvPr id="225" name="Google Shape;225;p31"/>
          <p:cNvSpPr/>
          <p:nvPr/>
        </p:nvSpPr>
        <p:spPr>
          <a:xfrm rot="5398976">
            <a:off x="3376438" y="3517197"/>
            <a:ext cx="3412888" cy="335496"/>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1"/>
          <p:cNvSpPr/>
          <p:nvPr/>
        </p:nvSpPr>
        <p:spPr>
          <a:xfrm rot="5398976">
            <a:off x="3376438" y="1445322"/>
            <a:ext cx="3412888" cy="335496"/>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1"/>
          <p:cNvSpPr/>
          <p:nvPr/>
        </p:nvSpPr>
        <p:spPr>
          <a:xfrm>
            <a:off x="2680375" y="-1383009"/>
            <a:ext cx="3468460" cy="2345730"/>
          </a:xfrm>
          <a:custGeom>
            <a:rect b="b" l="l" r="r" t="t"/>
            <a:pathLst>
              <a:path extrusionOk="0" h="36406" w="50753">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1"/>
          <p:cNvSpPr/>
          <p:nvPr/>
        </p:nvSpPr>
        <p:spPr>
          <a:xfrm rot="-1248412">
            <a:off x="1115561" y="4813156"/>
            <a:ext cx="2821223" cy="341613"/>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1"/>
          <p:cNvSpPr/>
          <p:nvPr/>
        </p:nvSpPr>
        <p:spPr>
          <a:xfrm rot="-1248538">
            <a:off x="1949629" y="5065461"/>
            <a:ext cx="2107844" cy="341613"/>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 name="Google Shape;230;p31"/>
          <p:cNvGrpSpPr/>
          <p:nvPr/>
        </p:nvGrpSpPr>
        <p:grpSpPr>
          <a:xfrm>
            <a:off x="277725" y="4519511"/>
            <a:ext cx="604655" cy="482923"/>
            <a:chOff x="5879425" y="4466724"/>
            <a:chExt cx="604655" cy="482923"/>
          </a:xfrm>
        </p:grpSpPr>
        <p:sp>
          <p:nvSpPr>
            <p:cNvPr id="231" name="Google Shape;231;p31"/>
            <p:cNvSpPr/>
            <p:nvPr/>
          </p:nvSpPr>
          <p:spPr>
            <a:xfrm>
              <a:off x="5979344" y="4466724"/>
              <a:ext cx="268963" cy="218565"/>
            </a:xfrm>
            <a:custGeom>
              <a:rect b="b" l="l" r="r" t="t"/>
              <a:pathLst>
                <a:path extrusionOk="0" h="56807" w="69906">
                  <a:moveTo>
                    <a:pt x="28194" y="467"/>
                  </a:moveTo>
                  <a:cubicBezTo>
                    <a:pt x="28200" y="467"/>
                    <a:pt x="28206" y="468"/>
                    <a:pt x="28211" y="471"/>
                  </a:cubicBezTo>
                  <a:cubicBezTo>
                    <a:pt x="28243" y="471"/>
                    <a:pt x="28260" y="502"/>
                    <a:pt x="28275" y="519"/>
                  </a:cubicBezTo>
                  <a:cubicBezTo>
                    <a:pt x="28260" y="534"/>
                    <a:pt x="28228" y="550"/>
                    <a:pt x="28196" y="566"/>
                  </a:cubicBezTo>
                  <a:lnTo>
                    <a:pt x="28133" y="502"/>
                  </a:lnTo>
                  <a:cubicBezTo>
                    <a:pt x="28145" y="490"/>
                    <a:pt x="28169" y="467"/>
                    <a:pt x="28194" y="467"/>
                  </a:cubicBezTo>
                  <a:close/>
                  <a:moveTo>
                    <a:pt x="24640" y="1166"/>
                  </a:moveTo>
                  <a:cubicBezTo>
                    <a:pt x="24703" y="1166"/>
                    <a:pt x="24782" y="1198"/>
                    <a:pt x="24814" y="1246"/>
                  </a:cubicBezTo>
                  <a:cubicBezTo>
                    <a:pt x="24877" y="1309"/>
                    <a:pt x="24782" y="1482"/>
                    <a:pt x="24671" y="1482"/>
                  </a:cubicBezTo>
                  <a:lnTo>
                    <a:pt x="24513" y="1482"/>
                  </a:lnTo>
                  <a:cubicBezTo>
                    <a:pt x="24418" y="1467"/>
                    <a:pt x="24371" y="1467"/>
                    <a:pt x="24340" y="1451"/>
                  </a:cubicBezTo>
                  <a:cubicBezTo>
                    <a:pt x="24292" y="1419"/>
                    <a:pt x="24213" y="1387"/>
                    <a:pt x="24197" y="1324"/>
                  </a:cubicBezTo>
                  <a:cubicBezTo>
                    <a:pt x="24165" y="1246"/>
                    <a:pt x="24245" y="1229"/>
                    <a:pt x="24340" y="1229"/>
                  </a:cubicBezTo>
                  <a:cubicBezTo>
                    <a:pt x="24435" y="1229"/>
                    <a:pt x="24545" y="1166"/>
                    <a:pt x="24640" y="1166"/>
                  </a:cubicBezTo>
                  <a:close/>
                  <a:moveTo>
                    <a:pt x="22254" y="1609"/>
                  </a:moveTo>
                  <a:lnTo>
                    <a:pt x="22317" y="1657"/>
                  </a:lnTo>
                  <a:lnTo>
                    <a:pt x="22237" y="1672"/>
                  </a:lnTo>
                  <a:lnTo>
                    <a:pt x="22237" y="1672"/>
                  </a:lnTo>
                  <a:lnTo>
                    <a:pt x="22254" y="1609"/>
                  </a:lnTo>
                  <a:close/>
                  <a:moveTo>
                    <a:pt x="26301" y="1397"/>
                  </a:moveTo>
                  <a:cubicBezTo>
                    <a:pt x="26379" y="1397"/>
                    <a:pt x="26466" y="1408"/>
                    <a:pt x="26599" y="1419"/>
                  </a:cubicBezTo>
                  <a:cubicBezTo>
                    <a:pt x="26458" y="1545"/>
                    <a:pt x="26378" y="1625"/>
                    <a:pt x="26300" y="1672"/>
                  </a:cubicBezTo>
                  <a:cubicBezTo>
                    <a:pt x="26294" y="1674"/>
                    <a:pt x="26288" y="1675"/>
                    <a:pt x="26282" y="1675"/>
                  </a:cubicBezTo>
                  <a:cubicBezTo>
                    <a:pt x="26231" y="1675"/>
                    <a:pt x="26153" y="1620"/>
                    <a:pt x="26125" y="1577"/>
                  </a:cubicBezTo>
                  <a:cubicBezTo>
                    <a:pt x="26078" y="1499"/>
                    <a:pt x="26125" y="1404"/>
                    <a:pt x="26205" y="1404"/>
                  </a:cubicBezTo>
                  <a:cubicBezTo>
                    <a:pt x="26237" y="1399"/>
                    <a:pt x="26268" y="1397"/>
                    <a:pt x="26301" y="1397"/>
                  </a:cubicBezTo>
                  <a:close/>
                  <a:moveTo>
                    <a:pt x="42082" y="2188"/>
                  </a:moveTo>
                  <a:cubicBezTo>
                    <a:pt x="42497" y="2188"/>
                    <a:pt x="42902" y="2299"/>
                    <a:pt x="43289" y="2573"/>
                  </a:cubicBezTo>
                  <a:cubicBezTo>
                    <a:pt x="42965" y="2643"/>
                    <a:pt x="42709" y="2682"/>
                    <a:pt x="42474" y="2682"/>
                  </a:cubicBezTo>
                  <a:cubicBezTo>
                    <a:pt x="42229" y="2682"/>
                    <a:pt x="42007" y="2639"/>
                    <a:pt x="41757" y="2542"/>
                  </a:cubicBezTo>
                  <a:cubicBezTo>
                    <a:pt x="41548" y="2467"/>
                    <a:pt x="41339" y="2462"/>
                    <a:pt x="41130" y="2462"/>
                  </a:cubicBezTo>
                  <a:lnTo>
                    <a:pt x="41130" y="2462"/>
                  </a:lnTo>
                  <a:cubicBezTo>
                    <a:pt x="41167" y="2403"/>
                    <a:pt x="41195" y="2333"/>
                    <a:pt x="41235" y="2321"/>
                  </a:cubicBezTo>
                  <a:cubicBezTo>
                    <a:pt x="41520" y="2238"/>
                    <a:pt x="41803" y="2188"/>
                    <a:pt x="42082" y="2188"/>
                  </a:cubicBezTo>
                  <a:close/>
                  <a:moveTo>
                    <a:pt x="39401" y="2241"/>
                  </a:moveTo>
                  <a:cubicBezTo>
                    <a:pt x="39791" y="2241"/>
                    <a:pt x="40179" y="2252"/>
                    <a:pt x="40556" y="2399"/>
                  </a:cubicBezTo>
                  <a:cubicBezTo>
                    <a:pt x="40716" y="2457"/>
                    <a:pt x="40904" y="2462"/>
                    <a:pt x="41068" y="2487"/>
                  </a:cubicBezTo>
                  <a:lnTo>
                    <a:pt x="41068" y="2487"/>
                  </a:lnTo>
                  <a:cubicBezTo>
                    <a:pt x="40963" y="2587"/>
                    <a:pt x="40844" y="2668"/>
                    <a:pt x="40697" y="2668"/>
                  </a:cubicBezTo>
                  <a:cubicBezTo>
                    <a:pt x="40606" y="2677"/>
                    <a:pt x="40519" y="2686"/>
                    <a:pt x="40432" y="2686"/>
                  </a:cubicBezTo>
                  <a:cubicBezTo>
                    <a:pt x="40369" y="2686"/>
                    <a:pt x="40306" y="2682"/>
                    <a:pt x="40240" y="2668"/>
                  </a:cubicBezTo>
                  <a:cubicBezTo>
                    <a:pt x="39876" y="2605"/>
                    <a:pt x="39496" y="2542"/>
                    <a:pt x="39133" y="2462"/>
                  </a:cubicBezTo>
                  <a:cubicBezTo>
                    <a:pt x="39102" y="2462"/>
                    <a:pt x="39070" y="2415"/>
                    <a:pt x="39070" y="2384"/>
                  </a:cubicBezTo>
                  <a:cubicBezTo>
                    <a:pt x="39054" y="2304"/>
                    <a:pt x="39102" y="2241"/>
                    <a:pt x="39197" y="2241"/>
                  </a:cubicBezTo>
                  <a:cubicBezTo>
                    <a:pt x="39265" y="2241"/>
                    <a:pt x="39333" y="2241"/>
                    <a:pt x="39401" y="2241"/>
                  </a:cubicBezTo>
                  <a:close/>
                  <a:moveTo>
                    <a:pt x="18227" y="2340"/>
                  </a:moveTo>
                  <a:cubicBezTo>
                    <a:pt x="18398" y="2340"/>
                    <a:pt x="18545" y="2481"/>
                    <a:pt x="18570" y="2683"/>
                  </a:cubicBezTo>
                  <a:cubicBezTo>
                    <a:pt x="18570" y="2732"/>
                    <a:pt x="18524" y="2842"/>
                    <a:pt x="18476" y="2842"/>
                  </a:cubicBezTo>
                  <a:cubicBezTo>
                    <a:pt x="18223" y="2905"/>
                    <a:pt x="17970" y="2936"/>
                    <a:pt x="17717" y="2968"/>
                  </a:cubicBezTo>
                  <a:cubicBezTo>
                    <a:pt x="17661" y="2971"/>
                    <a:pt x="17605" y="2973"/>
                    <a:pt x="17550" y="2973"/>
                  </a:cubicBezTo>
                  <a:cubicBezTo>
                    <a:pt x="17344" y="2973"/>
                    <a:pt x="17146" y="2945"/>
                    <a:pt x="16958" y="2858"/>
                  </a:cubicBezTo>
                  <a:cubicBezTo>
                    <a:pt x="16927" y="2842"/>
                    <a:pt x="16927" y="2795"/>
                    <a:pt x="16927" y="2747"/>
                  </a:cubicBezTo>
                  <a:cubicBezTo>
                    <a:pt x="16927" y="2715"/>
                    <a:pt x="16943" y="2683"/>
                    <a:pt x="16958" y="2668"/>
                  </a:cubicBezTo>
                  <a:cubicBezTo>
                    <a:pt x="16975" y="2637"/>
                    <a:pt x="17021" y="2605"/>
                    <a:pt x="17038" y="2605"/>
                  </a:cubicBezTo>
                  <a:cubicBezTo>
                    <a:pt x="17082" y="2601"/>
                    <a:pt x="17127" y="2600"/>
                    <a:pt x="17171" y="2600"/>
                  </a:cubicBezTo>
                  <a:cubicBezTo>
                    <a:pt x="17246" y="2600"/>
                    <a:pt x="17319" y="2603"/>
                    <a:pt x="17392" y="2603"/>
                  </a:cubicBezTo>
                  <a:cubicBezTo>
                    <a:pt x="17460" y="2603"/>
                    <a:pt x="17526" y="2600"/>
                    <a:pt x="17590" y="2589"/>
                  </a:cubicBezTo>
                  <a:cubicBezTo>
                    <a:pt x="17765" y="2542"/>
                    <a:pt x="17923" y="2431"/>
                    <a:pt x="18096" y="2367"/>
                  </a:cubicBezTo>
                  <a:cubicBezTo>
                    <a:pt x="18140" y="2348"/>
                    <a:pt x="18185" y="2340"/>
                    <a:pt x="18227" y="2340"/>
                  </a:cubicBezTo>
                  <a:close/>
                  <a:moveTo>
                    <a:pt x="20933" y="2546"/>
                  </a:moveTo>
                  <a:cubicBezTo>
                    <a:pt x="21076" y="2546"/>
                    <a:pt x="21212" y="2587"/>
                    <a:pt x="21320" y="2683"/>
                  </a:cubicBezTo>
                  <a:cubicBezTo>
                    <a:pt x="21368" y="2732"/>
                    <a:pt x="21415" y="2810"/>
                    <a:pt x="21400" y="2873"/>
                  </a:cubicBezTo>
                  <a:cubicBezTo>
                    <a:pt x="21400" y="2936"/>
                    <a:pt x="21337" y="3000"/>
                    <a:pt x="21274" y="3031"/>
                  </a:cubicBezTo>
                  <a:cubicBezTo>
                    <a:pt x="21210" y="3079"/>
                    <a:pt x="21131" y="3079"/>
                    <a:pt x="21052" y="3094"/>
                  </a:cubicBezTo>
                  <a:cubicBezTo>
                    <a:pt x="20863" y="3079"/>
                    <a:pt x="20751" y="2968"/>
                    <a:pt x="20705" y="2732"/>
                  </a:cubicBezTo>
                  <a:cubicBezTo>
                    <a:pt x="20705" y="2683"/>
                    <a:pt x="20751" y="2573"/>
                    <a:pt x="20800" y="2557"/>
                  </a:cubicBezTo>
                  <a:cubicBezTo>
                    <a:pt x="20844" y="2550"/>
                    <a:pt x="20889" y="2546"/>
                    <a:pt x="20933" y="2546"/>
                  </a:cubicBezTo>
                  <a:close/>
                  <a:moveTo>
                    <a:pt x="42456" y="2891"/>
                  </a:moveTo>
                  <a:cubicBezTo>
                    <a:pt x="42567" y="2891"/>
                    <a:pt x="42675" y="2911"/>
                    <a:pt x="42784" y="2953"/>
                  </a:cubicBezTo>
                  <a:cubicBezTo>
                    <a:pt x="42815" y="2953"/>
                    <a:pt x="42863" y="3016"/>
                    <a:pt x="42863" y="3016"/>
                  </a:cubicBezTo>
                  <a:cubicBezTo>
                    <a:pt x="42832" y="3079"/>
                    <a:pt x="42800" y="3142"/>
                    <a:pt x="42737" y="3158"/>
                  </a:cubicBezTo>
                  <a:cubicBezTo>
                    <a:pt x="42689" y="3189"/>
                    <a:pt x="42610" y="3189"/>
                    <a:pt x="42484" y="3189"/>
                  </a:cubicBezTo>
                  <a:cubicBezTo>
                    <a:pt x="42389" y="3174"/>
                    <a:pt x="42246" y="3126"/>
                    <a:pt x="42120" y="3079"/>
                  </a:cubicBezTo>
                  <a:cubicBezTo>
                    <a:pt x="42105" y="3079"/>
                    <a:pt x="42073" y="3031"/>
                    <a:pt x="42073" y="3000"/>
                  </a:cubicBezTo>
                  <a:cubicBezTo>
                    <a:pt x="42088" y="2968"/>
                    <a:pt x="42120" y="2936"/>
                    <a:pt x="42152" y="2936"/>
                  </a:cubicBezTo>
                  <a:cubicBezTo>
                    <a:pt x="42256" y="2907"/>
                    <a:pt x="42357" y="2891"/>
                    <a:pt x="42456" y="2891"/>
                  </a:cubicBezTo>
                  <a:close/>
                  <a:moveTo>
                    <a:pt x="53674" y="3569"/>
                  </a:moveTo>
                  <a:cubicBezTo>
                    <a:pt x="53663" y="3579"/>
                    <a:pt x="53652" y="3588"/>
                    <a:pt x="53642" y="3597"/>
                  </a:cubicBezTo>
                  <a:lnTo>
                    <a:pt x="53642" y="3597"/>
                  </a:lnTo>
                  <a:cubicBezTo>
                    <a:pt x="53642" y="3598"/>
                    <a:pt x="53642" y="3599"/>
                    <a:pt x="53642" y="3600"/>
                  </a:cubicBezTo>
                  <a:lnTo>
                    <a:pt x="53674" y="3569"/>
                  </a:lnTo>
                  <a:close/>
                  <a:moveTo>
                    <a:pt x="46071" y="4344"/>
                  </a:moveTo>
                  <a:cubicBezTo>
                    <a:pt x="46134" y="4359"/>
                    <a:pt x="46198" y="4390"/>
                    <a:pt x="46261" y="4407"/>
                  </a:cubicBezTo>
                  <a:cubicBezTo>
                    <a:pt x="46229" y="4470"/>
                    <a:pt x="46214" y="4548"/>
                    <a:pt x="46166" y="4565"/>
                  </a:cubicBezTo>
                  <a:cubicBezTo>
                    <a:pt x="46158" y="4568"/>
                    <a:pt x="46148" y="4569"/>
                    <a:pt x="46138" y="4569"/>
                  </a:cubicBezTo>
                  <a:cubicBezTo>
                    <a:pt x="46088" y="4569"/>
                    <a:pt x="46019" y="4540"/>
                    <a:pt x="45993" y="4502"/>
                  </a:cubicBezTo>
                  <a:cubicBezTo>
                    <a:pt x="45945" y="4422"/>
                    <a:pt x="45976" y="4359"/>
                    <a:pt x="46071" y="4344"/>
                  </a:cubicBezTo>
                  <a:close/>
                  <a:moveTo>
                    <a:pt x="47946" y="4790"/>
                  </a:moveTo>
                  <a:cubicBezTo>
                    <a:pt x="47964" y="4790"/>
                    <a:pt x="47984" y="4794"/>
                    <a:pt x="47999" y="4801"/>
                  </a:cubicBezTo>
                  <a:cubicBezTo>
                    <a:pt x="48016" y="4801"/>
                    <a:pt x="48031" y="4833"/>
                    <a:pt x="48047" y="4865"/>
                  </a:cubicBezTo>
                  <a:cubicBezTo>
                    <a:pt x="48016" y="4881"/>
                    <a:pt x="47984" y="4913"/>
                    <a:pt x="47968" y="4913"/>
                  </a:cubicBezTo>
                  <a:cubicBezTo>
                    <a:pt x="47873" y="4896"/>
                    <a:pt x="47841" y="4865"/>
                    <a:pt x="47905" y="4801"/>
                  </a:cubicBezTo>
                  <a:cubicBezTo>
                    <a:pt x="47913" y="4794"/>
                    <a:pt x="47929" y="4790"/>
                    <a:pt x="47946" y="4790"/>
                  </a:cubicBezTo>
                  <a:close/>
                  <a:moveTo>
                    <a:pt x="33602" y="5750"/>
                  </a:moveTo>
                  <a:lnTo>
                    <a:pt x="33648" y="5766"/>
                  </a:lnTo>
                  <a:lnTo>
                    <a:pt x="33617" y="5813"/>
                  </a:lnTo>
                  <a:lnTo>
                    <a:pt x="33602" y="5750"/>
                  </a:lnTo>
                  <a:close/>
                  <a:moveTo>
                    <a:pt x="45803" y="5102"/>
                  </a:moveTo>
                  <a:cubicBezTo>
                    <a:pt x="46214" y="5181"/>
                    <a:pt x="46562" y="5402"/>
                    <a:pt x="46815" y="5734"/>
                  </a:cubicBezTo>
                  <a:cubicBezTo>
                    <a:pt x="46846" y="5781"/>
                    <a:pt x="46846" y="5876"/>
                    <a:pt x="46815" y="5939"/>
                  </a:cubicBezTo>
                  <a:cubicBezTo>
                    <a:pt x="46783" y="5987"/>
                    <a:pt x="46688" y="6003"/>
                    <a:pt x="46625" y="6051"/>
                  </a:cubicBezTo>
                  <a:cubicBezTo>
                    <a:pt x="46246" y="5987"/>
                    <a:pt x="45945" y="5750"/>
                    <a:pt x="45660" y="5513"/>
                  </a:cubicBezTo>
                  <a:cubicBezTo>
                    <a:pt x="45645" y="5497"/>
                    <a:pt x="45613" y="5450"/>
                    <a:pt x="45613" y="5418"/>
                  </a:cubicBezTo>
                  <a:cubicBezTo>
                    <a:pt x="45597" y="5339"/>
                    <a:pt x="45582" y="5260"/>
                    <a:pt x="45613" y="5212"/>
                  </a:cubicBezTo>
                  <a:cubicBezTo>
                    <a:pt x="45645" y="5149"/>
                    <a:pt x="45740" y="5102"/>
                    <a:pt x="45803" y="5102"/>
                  </a:cubicBezTo>
                  <a:close/>
                  <a:moveTo>
                    <a:pt x="15837" y="5181"/>
                  </a:moveTo>
                  <a:cubicBezTo>
                    <a:pt x="16184" y="5197"/>
                    <a:pt x="16279" y="5339"/>
                    <a:pt x="16184" y="5560"/>
                  </a:cubicBezTo>
                  <a:cubicBezTo>
                    <a:pt x="16136" y="5655"/>
                    <a:pt x="16058" y="5734"/>
                    <a:pt x="16010" y="5829"/>
                  </a:cubicBezTo>
                  <a:cubicBezTo>
                    <a:pt x="15978" y="5893"/>
                    <a:pt x="15995" y="5971"/>
                    <a:pt x="15978" y="6034"/>
                  </a:cubicBezTo>
                  <a:cubicBezTo>
                    <a:pt x="15952" y="6088"/>
                    <a:pt x="15838" y="6117"/>
                    <a:pt x="15736" y="6117"/>
                  </a:cubicBezTo>
                  <a:cubicBezTo>
                    <a:pt x="15659" y="6117"/>
                    <a:pt x="15588" y="6100"/>
                    <a:pt x="15567" y="6066"/>
                  </a:cubicBezTo>
                  <a:cubicBezTo>
                    <a:pt x="15473" y="5861"/>
                    <a:pt x="15378" y="5671"/>
                    <a:pt x="15315" y="5465"/>
                  </a:cubicBezTo>
                  <a:cubicBezTo>
                    <a:pt x="15299" y="5418"/>
                    <a:pt x="15363" y="5307"/>
                    <a:pt x="15409" y="5292"/>
                  </a:cubicBezTo>
                  <a:cubicBezTo>
                    <a:pt x="15584" y="5229"/>
                    <a:pt x="15774" y="5197"/>
                    <a:pt x="15837" y="5181"/>
                  </a:cubicBezTo>
                  <a:close/>
                  <a:moveTo>
                    <a:pt x="48047" y="5450"/>
                  </a:moveTo>
                  <a:cubicBezTo>
                    <a:pt x="48284" y="5450"/>
                    <a:pt x="48490" y="5545"/>
                    <a:pt x="48680" y="5686"/>
                  </a:cubicBezTo>
                  <a:lnTo>
                    <a:pt x="48648" y="5655"/>
                  </a:lnTo>
                  <a:cubicBezTo>
                    <a:pt x="49249" y="5655"/>
                    <a:pt x="49675" y="6019"/>
                    <a:pt x="50086" y="6413"/>
                  </a:cubicBezTo>
                  <a:cubicBezTo>
                    <a:pt x="50102" y="6445"/>
                    <a:pt x="50070" y="6540"/>
                    <a:pt x="50039" y="6603"/>
                  </a:cubicBezTo>
                  <a:cubicBezTo>
                    <a:pt x="50039" y="6635"/>
                    <a:pt x="49991" y="6666"/>
                    <a:pt x="49959" y="6666"/>
                  </a:cubicBezTo>
                  <a:cubicBezTo>
                    <a:pt x="49900" y="6670"/>
                    <a:pt x="49842" y="6672"/>
                    <a:pt x="49783" y="6672"/>
                  </a:cubicBezTo>
                  <a:cubicBezTo>
                    <a:pt x="49543" y="6672"/>
                    <a:pt x="49306" y="6639"/>
                    <a:pt x="49091" y="6525"/>
                  </a:cubicBezTo>
                  <a:cubicBezTo>
                    <a:pt x="48790" y="6382"/>
                    <a:pt x="48505" y="6177"/>
                    <a:pt x="48189" y="6097"/>
                  </a:cubicBezTo>
                  <a:cubicBezTo>
                    <a:pt x="48111" y="6066"/>
                    <a:pt x="47921" y="5576"/>
                    <a:pt x="47953" y="5497"/>
                  </a:cubicBezTo>
                  <a:cubicBezTo>
                    <a:pt x="47968" y="5482"/>
                    <a:pt x="48016" y="5450"/>
                    <a:pt x="48047" y="5450"/>
                  </a:cubicBezTo>
                  <a:close/>
                  <a:moveTo>
                    <a:pt x="14579" y="5304"/>
                  </a:moveTo>
                  <a:cubicBezTo>
                    <a:pt x="14691" y="5304"/>
                    <a:pt x="14855" y="5504"/>
                    <a:pt x="14825" y="5608"/>
                  </a:cubicBezTo>
                  <a:cubicBezTo>
                    <a:pt x="14762" y="5781"/>
                    <a:pt x="14699" y="5956"/>
                    <a:pt x="14604" y="6114"/>
                  </a:cubicBezTo>
                  <a:cubicBezTo>
                    <a:pt x="14524" y="6272"/>
                    <a:pt x="14398" y="6413"/>
                    <a:pt x="14177" y="6430"/>
                  </a:cubicBezTo>
                  <a:cubicBezTo>
                    <a:pt x="14035" y="6445"/>
                    <a:pt x="13892" y="6493"/>
                    <a:pt x="13734" y="6525"/>
                  </a:cubicBezTo>
                  <a:cubicBezTo>
                    <a:pt x="13715" y="6529"/>
                    <a:pt x="13696" y="6531"/>
                    <a:pt x="13679" y="6531"/>
                  </a:cubicBezTo>
                  <a:cubicBezTo>
                    <a:pt x="13553" y="6531"/>
                    <a:pt x="13470" y="6429"/>
                    <a:pt x="13386" y="6192"/>
                  </a:cubicBezTo>
                  <a:cubicBezTo>
                    <a:pt x="13371" y="6161"/>
                    <a:pt x="13371" y="6114"/>
                    <a:pt x="13340" y="6097"/>
                  </a:cubicBezTo>
                  <a:cubicBezTo>
                    <a:pt x="13316" y="6080"/>
                    <a:pt x="13290" y="6071"/>
                    <a:pt x="13266" y="6071"/>
                  </a:cubicBezTo>
                  <a:cubicBezTo>
                    <a:pt x="13226" y="6071"/>
                    <a:pt x="13191" y="6096"/>
                    <a:pt x="13181" y="6145"/>
                  </a:cubicBezTo>
                  <a:cubicBezTo>
                    <a:pt x="13070" y="6493"/>
                    <a:pt x="12817" y="6603"/>
                    <a:pt x="12501" y="6635"/>
                  </a:cubicBezTo>
                  <a:cubicBezTo>
                    <a:pt x="12444" y="6721"/>
                    <a:pt x="12373" y="6795"/>
                    <a:pt x="12266" y="6795"/>
                  </a:cubicBezTo>
                  <a:cubicBezTo>
                    <a:pt x="12255" y="6795"/>
                    <a:pt x="12244" y="6794"/>
                    <a:pt x="12233" y="6793"/>
                  </a:cubicBezTo>
                  <a:cubicBezTo>
                    <a:pt x="12122" y="6793"/>
                    <a:pt x="12012" y="6778"/>
                    <a:pt x="11901" y="6761"/>
                  </a:cubicBezTo>
                  <a:cubicBezTo>
                    <a:pt x="11648" y="6919"/>
                    <a:pt x="11395" y="7094"/>
                    <a:pt x="11158" y="7252"/>
                  </a:cubicBezTo>
                  <a:cubicBezTo>
                    <a:pt x="11091" y="7295"/>
                    <a:pt x="11025" y="7316"/>
                    <a:pt x="10963" y="7316"/>
                  </a:cubicBezTo>
                  <a:cubicBezTo>
                    <a:pt x="10824" y="7316"/>
                    <a:pt x="10712" y="7207"/>
                    <a:pt x="10668" y="6999"/>
                  </a:cubicBezTo>
                  <a:cubicBezTo>
                    <a:pt x="10621" y="6809"/>
                    <a:pt x="10605" y="6635"/>
                    <a:pt x="10794" y="6508"/>
                  </a:cubicBezTo>
                  <a:cubicBezTo>
                    <a:pt x="10983" y="6373"/>
                    <a:pt x="11150" y="6227"/>
                    <a:pt x="11382" y="6227"/>
                  </a:cubicBezTo>
                  <a:cubicBezTo>
                    <a:pt x="11421" y="6227"/>
                    <a:pt x="11463" y="6231"/>
                    <a:pt x="11506" y="6240"/>
                  </a:cubicBezTo>
                  <a:cubicBezTo>
                    <a:pt x="11543" y="6249"/>
                    <a:pt x="11590" y="6258"/>
                    <a:pt x="11636" y="6258"/>
                  </a:cubicBezTo>
                  <a:cubicBezTo>
                    <a:pt x="11669" y="6258"/>
                    <a:pt x="11701" y="6253"/>
                    <a:pt x="11727" y="6240"/>
                  </a:cubicBezTo>
                  <a:cubicBezTo>
                    <a:pt x="11788" y="6213"/>
                    <a:pt x="11843" y="6201"/>
                    <a:pt x="11892" y="6201"/>
                  </a:cubicBezTo>
                  <a:cubicBezTo>
                    <a:pt x="12101" y="6201"/>
                    <a:pt x="12228" y="6406"/>
                    <a:pt x="12406" y="6508"/>
                  </a:cubicBezTo>
                  <a:cubicBezTo>
                    <a:pt x="12501" y="6382"/>
                    <a:pt x="12596" y="6272"/>
                    <a:pt x="12676" y="6145"/>
                  </a:cubicBezTo>
                  <a:cubicBezTo>
                    <a:pt x="12849" y="5844"/>
                    <a:pt x="13118" y="5655"/>
                    <a:pt x="13466" y="5576"/>
                  </a:cubicBezTo>
                  <a:cubicBezTo>
                    <a:pt x="13829" y="5497"/>
                    <a:pt x="14193" y="5402"/>
                    <a:pt x="14556" y="5307"/>
                  </a:cubicBezTo>
                  <a:cubicBezTo>
                    <a:pt x="14563" y="5305"/>
                    <a:pt x="14571" y="5304"/>
                    <a:pt x="14579" y="5304"/>
                  </a:cubicBezTo>
                  <a:close/>
                  <a:moveTo>
                    <a:pt x="12992" y="9037"/>
                  </a:moveTo>
                  <a:cubicBezTo>
                    <a:pt x="13039" y="9085"/>
                    <a:pt x="13087" y="9117"/>
                    <a:pt x="13118" y="9164"/>
                  </a:cubicBezTo>
                  <a:cubicBezTo>
                    <a:pt x="13070" y="9212"/>
                    <a:pt x="13023" y="9275"/>
                    <a:pt x="12992" y="9275"/>
                  </a:cubicBezTo>
                  <a:cubicBezTo>
                    <a:pt x="12912" y="9275"/>
                    <a:pt x="12881" y="9195"/>
                    <a:pt x="12912" y="9100"/>
                  </a:cubicBezTo>
                  <a:cubicBezTo>
                    <a:pt x="12929" y="9069"/>
                    <a:pt x="12975" y="9054"/>
                    <a:pt x="12992" y="9037"/>
                  </a:cubicBezTo>
                  <a:close/>
                  <a:moveTo>
                    <a:pt x="11569" y="8942"/>
                  </a:moveTo>
                  <a:cubicBezTo>
                    <a:pt x="11601" y="9037"/>
                    <a:pt x="11664" y="9117"/>
                    <a:pt x="11633" y="9164"/>
                  </a:cubicBezTo>
                  <a:cubicBezTo>
                    <a:pt x="11475" y="9496"/>
                    <a:pt x="11648" y="9844"/>
                    <a:pt x="11553" y="10175"/>
                  </a:cubicBezTo>
                  <a:cubicBezTo>
                    <a:pt x="11443" y="10586"/>
                    <a:pt x="11222" y="10855"/>
                    <a:pt x="10826" y="10997"/>
                  </a:cubicBezTo>
                  <a:cubicBezTo>
                    <a:pt x="10794" y="11013"/>
                    <a:pt x="10763" y="11029"/>
                    <a:pt x="10731" y="11029"/>
                  </a:cubicBezTo>
                  <a:cubicBezTo>
                    <a:pt x="9831" y="11123"/>
                    <a:pt x="9119" y="11661"/>
                    <a:pt x="8345" y="12040"/>
                  </a:cubicBezTo>
                  <a:cubicBezTo>
                    <a:pt x="8312" y="12053"/>
                    <a:pt x="8274" y="12060"/>
                    <a:pt x="8235" y="12060"/>
                  </a:cubicBezTo>
                  <a:cubicBezTo>
                    <a:pt x="8088" y="12060"/>
                    <a:pt x="7917" y="11972"/>
                    <a:pt x="7855" y="11835"/>
                  </a:cubicBezTo>
                  <a:cubicBezTo>
                    <a:pt x="7760" y="11661"/>
                    <a:pt x="7728" y="11471"/>
                    <a:pt x="7808" y="11298"/>
                  </a:cubicBezTo>
                  <a:cubicBezTo>
                    <a:pt x="7871" y="11155"/>
                    <a:pt x="7966" y="11029"/>
                    <a:pt x="8044" y="10902"/>
                  </a:cubicBezTo>
                  <a:cubicBezTo>
                    <a:pt x="8377" y="10413"/>
                    <a:pt x="8834" y="10097"/>
                    <a:pt x="9372" y="9891"/>
                  </a:cubicBezTo>
                  <a:cubicBezTo>
                    <a:pt x="9461" y="9849"/>
                    <a:pt x="9548" y="9832"/>
                    <a:pt x="9635" y="9832"/>
                  </a:cubicBezTo>
                  <a:cubicBezTo>
                    <a:pt x="9780" y="9832"/>
                    <a:pt x="9926" y="9879"/>
                    <a:pt x="10084" y="9939"/>
                  </a:cubicBezTo>
                  <a:cubicBezTo>
                    <a:pt x="10605" y="9543"/>
                    <a:pt x="11064" y="9212"/>
                    <a:pt x="11569" y="8942"/>
                  </a:cubicBezTo>
                  <a:close/>
                  <a:moveTo>
                    <a:pt x="9652" y="13918"/>
                  </a:moveTo>
                  <a:cubicBezTo>
                    <a:pt x="9710" y="13918"/>
                    <a:pt x="9776" y="13958"/>
                    <a:pt x="9831" y="13985"/>
                  </a:cubicBezTo>
                  <a:cubicBezTo>
                    <a:pt x="9846" y="13985"/>
                    <a:pt x="9862" y="14031"/>
                    <a:pt x="9862" y="14063"/>
                  </a:cubicBezTo>
                  <a:cubicBezTo>
                    <a:pt x="9794" y="14240"/>
                    <a:pt x="9657" y="14323"/>
                    <a:pt x="9429" y="14323"/>
                  </a:cubicBezTo>
                  <a:cubicBezTo>
                    <a:pt x="9392" y="14323"/>
                    <a:pt x="9351" y="14320"/>
                    <a:pt x="9309" y="14316"/>
                  </a:cubicBezTo>
                  <a:cubicBezTo>
                    <a:pt x="9277" y="14316"/>
                    <a:pt x="9230" y="14284"/>
                    <a:pt x="9230" y="14253"/>
                  </a:cubicBezTo>
                  <a:cubicBezTo>
                    <a:pt x="9214" y="14221"/>
                    <a:pt x="9230" y="14174"/>
                    <a:pt x="9262" y="14158"/>
                  </a:cubicBezTo>
                  <a:cubicBezTo>
                    <a:pt x="9372" y="14063"/>
                    <a:pt x="9498" y="13985"/>
                    <a:pt x="9625" y="13921"/>
                  </a:cubicBezTo>
                  <a:cubicBezTo>
                    <a:pt x="9634" y="13919"/>
                    <a:pt x="9643" y="13918"/>
                    <a:pt x="9652" y="13918"/>
                  </a:cubicBezTo>
                  <a:close/>
                  <a:moveTo>
                    <a:pt x="4852" y="14632"/>
                  </a:moveTo>
                  <a:cubicBezTo>
                    <a:pt x="4915" y="14649"/>
                    <a:pt x="4963" y="14680"/>
                    <a:pt x="5010" y="14712"/>
                  </a:cubicBezTo>
                  <a:lnTo>
                    <a:pt x="4946" y="14775"/>
                  </a:lnTo>
                  <a:cubicBezTo>
                    <a:pt x="4883" y="14743"/>
                    <a:pt x="4836" y="14727"/>
                    <a:pt x="4773" y="14695"/>
                  </a:cubicBezTo>
                  <a:cubicBezTo>
                    <a:pt x="4805" y="14680"/>
                    <a:pt x="4836" y="14632"/>
                    <a:pt x="4852" y="14632"/>
                  </a:cubicBezTo>
                  <a:close/>
                  <a:moveTo>
                    <a:pt x="9420" y="14838"/>
                  </a:moveTo>
                  <a:cubicBezTo>
                    <a:pt x="9483" y="14838"/>
                    <a:pt x="9530" y="14885"/>
                    <a:pt x="9593" y="14917"/>
                  </a:cubicBezTo>
                  <a:cubicBezTo>
                    <a:pt x="9546" y="14980"/>
                    <a:pt x="9515" y="15028"/>
                    <a:pt x="9467" y="15075"/>
                  </a:cubicBezTo>
                  <a:cubicBezTo>
                    <a:pt x="9451" y="15106"/>
                    <a:pt x="9403" y="15123"/>
                    <a:pt x="9372" y="15123"/>
                  </a:cubicBezTo>
                  <a:cubicBezTo>
                    <a:pt x="9361" y="15128"/>
                    <a:pt x="9351" y="15129"/>
                    <a:pt x="9340" y="15129"/>
                  </a:cubicBezTo>
                  <a:cubicBezTo>
                    <a:pt x="9319" y="15129"/>
                    <a:pt x="9298" y="15123"/>
                    <a:pt x="9277" y="15123"/>
                  </a:cubicBezTo>
                  <a:cubicBezTo>
                    <a:pt x="9262" y="15091"/>
                    <a:pt x="9214" y="15059"/>
                    <a:pt x="9230" y="15028"/>
                  </a:cubicBezTo>
                  <a:cubicBezTo>
                    <a:pt x="9230" y="14917"/>
                    <a:pt x="9309" y="14838"/>
                    <a:pt x="9420" y="14838"/>
                  </a:cubicBezTo>
                  <a:close/>
                  <a:moveTo>
                    <a:pt x="9104" y="15802"/>
                  </a:moveTo>
                  <a:cubicBezTo>
                    <a:pt x="9135" y="15802"/>
                    <a:pt x="9167" y="15850"/>
                    <a:pt x="9167" y="15881"/>
                  </a:cubicBezTo>
                  <a:cubicBezTo>
                    <a:pt x="9182" y="15991"/>
                    <a:pt x="9072" y="16086"/>
                    <a:pt x="8946" y="16086"/>
                  </a:cubicBezTo>
                  <a:cubicBezTo>
                    <a:pt x="8929" y="16071"/>
                    <a:pt x="8898" y="16023"/>
                    <a:pt x="8882" y="16008"/>
                  </a:cubicBezTo>
                  <a:cubicBezTo>
                    <a:pt x="8898" y="15865"/>
                    <a:pt x="8961" y="15802"/>
                    <a:pt x="9104" y="15802"/>
                  </a:cubicBezTo>
                  <a:close/>
                  <a:moveTo>
                    <a:pt x="2734" y="17209"/>
                  </a:moveTo>
                  <a:cubicBezTo>
                    <a:pt x="2734" y="17241"/>
                    <a:pt x="2765" y="17287"/>
                    <a:pt x="2765" y="17304"/>
                  </a:cubicBezTo>
                  <a:cubicBezTo>
                    <a:pt x="2765" y="17335"/>
                    <a:pt x="2719" y="17367"/>
                    <a:pt x="2702" y="17399"/>
                  </a:cubicBezTo>
                  <a:cubicBezTo>
                    <a:pt x="2687" y="17367"/>
                    <a:pt x="2670" y="17335"/>
                    <a:pt x="2670" y="17304"/>
                  </a:cubicBezTo>
                  <a:cubicBezTo>
                    <a:pt x="2670" y="17272"/>
                    <a:pt x="2702" y="17241"/>
                    <a:pt x="2734" y="17209"/>
                  </a:cubicBezTo>
                  <a:close/>
                  <a:moveTo>
                    <a:pt x="7523" y="17715"/>
                  </a:moveTo>
                  <a:cubicBezTo>
                    <a:pt x="7538" y="17746"/>
                    <a:pt x="7538" y="17778"/>
                    <a:pt x="7555" y="17793"/>
                  </a:cubicBezTo>
                  <a:cubicBezTo>
                    <a:pt x="7538" y="17810"/>
                    <a:pt x="7523" y="17841"/>
                    <a:pt x="7507" y="17856"/>
                  </a:cubicBezTo>
                  <a:cubicBezTo>
                    <a:pt x="7492" y="17825"/>
                    <a:pt x="7475" y="17810"/>
                    <a:pt x="7475" y="17778"/>
                  </a:cubicBezTo>
                  <a:cubicBezTo>
                    <a:pt x="7475" y="17761"/>
                    <a:pt x="7507" y="17746"/>
                    <a:pt x="7523" y="17715"/>
                  </a:cubicBezTo>
                  <a:close/>
                  <a:moveTo>
                    <a:pt x="64145" y="18626"/>
                  </a:moveTo>
                  <a:cubicBezTo>
                    <a:pt x="64156" y="18626"/>
                    <a:pt x="64169" y="18647"/>
                    <a:pt x="64178" y="18691"/>
                  </a:cubicBezTo>
                  <a:lnTo>
                    <a:pt x="64178" y="18691"/>
                  </a:lnTo>
                  <a:lnTo>
                    <a:pt x="64121" y="18663"/>
                  </a:lnTo>
                  <a:cubicBezTo>
                    <a:pt x="64127" y="18639"/>
                    <a:pt x="64136" y="18626"/>
                    <a:pt x="64145" y="18626"/>
                  </a:cubicBezTo>
                  <a:close/>
                  <a:moveTo>
                    <a:pt x="1170" y="19184"/>
                  </a:moveTo>
                  <a:cubicBezTo>
                    <a:pt x="1216" y="19200"/>
                    <a:pt x="1264" y="19216"/>
                    <a:pt x="1280" y="19232"/>
                  </a:cubicBezTo>
                  <a:cubicBezTo>
                    <a:pt x="1280" y="19297"/>
                    <a:pt x="1250" y="19339"/>
                    <a:pt x="1206" y="19339"/>
                  </a:cubicBezTo>
                  <a:cubicBezTo>
                    <a:pt x="1186" y="19339"/>
                    <a:pt x="1163" y="19330"/>
                    <a:pt x="1138" y="19310"/>
                  </a:cubicBezTo>
                  <a:cubicBezTo>
                    <a:pt x="1085" y="19284"/>
                    <a:pt x="1043" y="19236"/>
                    <a:pt x="1004" y="19184"/>
                  </a:cubicBezTo>
                  <a:close/>
                  <a:moveTo>
                    <a:pt x="64212" y="18741"/>
                  </a:moveTo>
                  <a:cubicBezTo>
                    <a:pt x="64445" y="18871"/>
                    <a:pt x="64552" y="19098"/>
                    <a:pt x="64643" y="19327"/>
                  </a:cubicBezTo>
                  <a:cubicBezTo>
                    <a:pt x="64674" y="19422"/>
                    <a:pt x="64643" y="19548"/>
                    <a:pt x="64643" y="19658"/>
                  </a:cubicBezTo>
                  <a:cubicBezTo>
                    <a:pt x="64626" y="19690"/>
                    <a:pt x="64611" y="19721"/>
                    <a:pt x="64580" y="19738"/>
                  </a:cubicBezTo>
                  <a:cubicBezTo>
                    <a:pt x="64571" y="19745"/>
                    <a:pt x="64551" y="19749"/>
                    <a:pt x="64534" y="19749"/>
                  </a:cubicBezTo>
                  <a:cubicBezTo>
                    <a:pt x="64516" y="19749"/>
                    <a:pt x="64500" y="19745"/>
                    <a:pt x="64500" y="19738"/>
                  </a:cubicBezTo>
                  <a:cubicBezTo>
                    <a:pt x="64301" y="19430"/>
                    <a:pt x="64176" y="19107"/>
                    <a:pt x="64212" y="18741"/>
                  </a:cubicBezTo>
                  <a:close/>
                  <a:moveTo>
                    <a:pt x="2665" y="20744"/>
                  </a:moveTo>
                  <a:cubicBezTo>
                    <a:pt x="2701" y="20744"/>
                    <a:pt x="2733" y="20769"/>
                    <a:pt x="2750" y="20813"/>
                  </a:cubicBezTo>
                  <a:cubicBezTo>
                    <a:pt x="2765" y="20844"/>
                    <a:pt x="2750" y="20891"/>
                    <a:pt x="2750" y="20923"/>
                  </a:cubicBezTo>
                  <a:cubicBezTo>
                    <a:pt x="2695" y="20991"/>
                    <a:pt x="2641" y="21072"/>
                    <a:pt x="2545" y="21072"/>
                  </a:cubicBezTo>
                  <a:cubicBezTo>
                    <a:pt x="2530" y="21072"/>
                    <a:pt x="2514" y="21070"/>
                    <a:pt x="2497" y="21065"/>
                  </a:cubicBezTo>
                  <a:cubicBezTo>
                    <a:pt x="2481" y="21065"/>
                    <a:pt x="2449" y="21002"/>
                    <a:pt x="2466" y="20971"/>
                  </a:cubicBezTo>
                  <a:cubicBezTo>
                    <a:pt x="2497" y="20907"/>
                    <a:pt x="2529" y="20844"/>
                    <a:pt x="2576" y="20796"/>
                  </a:cubicBezTo>
                  <a:cubicBezTo>
                    <a:pt x="2604" y="20761"/>
                    <a:pt x="2636" y="20744"/>
                    <a:pt x="2665" y="20744"/>
                  </a:cubicBezTo>
                  <a:close/>
                  <a:moveTo>
                    <a:pt x="3604" y="21808"/>
                  </a:moveTo>
                  <a:cubicBezTo>
                    <a:pt x="3604" y="21824"/>
                    <a:pt x="3619" y="21856"/>
                    <a:pt x="3604" y="21871"/>
                  </a:cubicBezTo>
                  <a:cubicBezTo>
                    <a:pt x="3589" y="21885"/>
                    <a:pt x="3563" y="21899"/>
                    <a:pt x="3535" y="21902"/>
                  </a:cubicBezTo>
                  <a:lnTo>
                    <a:pt x="3535" y="21902"/>
                  </a:lnTo>
                  <a:cubicBezTo>
                    <a:pt x="3530" y="21843"/>
                    <a:pt x="3550" y="21808"/>
                    <a:pt x="3604" y="21808"/>
                  </a:cubicBezTo>
                  <a:close/>
                  <a:moveTo>
                    <a:pt x="3496" y="21930"/>
                  </a:moveTo>
                  <a:cubicBezTo>
                    <a:pt x="3499" y="21930"/>
                    <a:pt x="3503" y="21930"/>
                    <a:pt x="3507" y="21930"/>
                  </a:cubicBezTo>
                  <a:lnTo>
                    <a:pt x="3507" y="21930"/>
                  </a:lnTo>
                  <a:cubicBezTo>
                    <a:pt x="3491" y="21952"/>
                    <a:pt x="3472" y="21971"/>
                    <a:pt x="3461" y="21982"/>
                  </a:cubicBezTo>
                  <a:cubicBezTo>
                    <a:pt x="3422" y="21956"/>
                    <a:pt x="3437" y="21930"/>
                    <a:pt x="3496" y="21930"/>
                  </a:cubicBezTo>
                  <a:close/>
                  <a:moveTo>
                    <a:pt x="4533" y="22423"/>
                  </a:moveTo>
                  <a:cubicBezTo>
                    <a:pt x="4539" y="22423"/>
                    <a:pt x="4546" y="22424"/>
                    <a:pt x="4552" y="22425"/>
                  </a:cubicBezTo>
                  <a:cubicBezTo>
                    <a:pt x="4567" y="22440"/>
                    <a:pt x="4615" y="22488"/>
                    <a:pt x="4615" y="22519"/>
                  </a:cubicBezTo>
                  <a:cubicBezTo>
                    <a:pt x="4584" y="22583"/>
                    <a:pt x="4552" y="22661"/>
                    <a:pt x="4520" y="22709"/>
                  </a:cubicBezTo>
                  <a:cubicBezTo>
                    <a:pt x="4512" y="22725"/>
                    <a:pt x="4493" y="22729"/>
                    <a:pt x="4472" y="22729"/>
                  </a:cubicBezTo>
                  <a:cubicBezTo>
                    <a:pt x="4449" y="22729"/>
                    <a:pt x="4425" y="22724"/>
                    <a:pt x="4409" y="22724"/>
                  </a:cubicBezTo>
                  <a:cubicBezTo>
                    <a:pt x="4394" y="22709"/>
                    <a:pt x="4346" y="22678"/>
                    <a:pt x="4346" y="22646"/>
                  </a:cubicBezTo>
                  <a:cubicBezTo>
                    <a:pt x="4332" y="22528"/>
                    <a:pt x="4441" y="22423"/>
                    <a:pt x="4533" y="22423"/>
                  </a:cubicBezTo>
                  <a:close/>
                  <a:moveTo>
                    <a:pt x="4915" y="23072"/>
                  </a:moveTo>
                  <a:cubicBezTo>
                    <a:pt x="4968" y="23086"/>
                    <a:pt x="5033" y="23099"/>
                    <a:pt x="5090" y="23112"/>
                  </a:cubicBezTo>
                  <a:lnTo>
                    <a:pt x="5090" y="23112"/>
                  </a:lnTo>
                  <a:cubicBezTo>
                    <a:pt x="5041" y="23151"/>
                    <a:pt x="4999" y="23189"/>
                    <a:pt x="4946" y="23215"/>
                  </a:cubicBezTo>
                  <a:cubicBezTo>
                    <a:pt x="4920" y="23230"/>
                    <a:pt x="4896" y="23237"/>
                    <a:pt x="4874" y="23237"/>
                  </a:cubicBezTo>
                  <a:cubicBezTo>
                    <a:pt x="4830" y="23237"/>
                    <a:pt x="4794" y="23209"/>
                    <a:pt x="4773" y="23167"/>
                  </a:cubicBezTo>
                  <a:cubicBezTo>
                    <a:pt x="4773" y="23152"/>
                    <a:pt x="4788" y="23104"/>
                    <a:pt x="4805" y="23088"/>
                  </a:cubicBezTo>
                  <a:cubicBezTo>
                    <a:pt x="4836" y="23072"/>
                    <a:pt x="4883" y="23072"/>
                    <a:pt x="4915" y="23072"/>
                  </a:cubicBezTo>
                  <a:close/>
                  <a:moveTo>
                    <a:pt x="5121" y="23594"/>
                  </a:moveTo>
                  <a:cubicBezTo>
                    <a:pt x="5153" y="23594"/>
                    <a:pt x="5168" y="23626"/>
                    <a:pt x="5184" y="23641"/>
                  </a:cubicBezTo>
                  <a:cubicBezTo>
                    <a:pt x="5168" y="23657"/>
                    <a:pt x="5136" y="23673"/>
                    <a:pt x="5104" y="23673"/>
                  </a:cubicBezTo>
                  <a:cubicBezTo>
                    <a:pt x="5089" y="23657"/>
                    <a:pt x="5058" y="23641"/>
                    <a:pt x="5041" y="23626"/>
                  </a:cubicBezTo>
                  <a:cubicBezTo>
                    <a:pt x="5073" y="23609"/>
                    <a:pt x="5104" y="23594"/>
                    <a:pt x="5121" y="23594"/>
                  </a:cubicBezTo>
                  <a:close/>
                  <a:moveTo>
                    <a:pt x="14366" y="23609"/>
                  </a:moveTo>
                  <a:cubicBezTo>
                    <a:pt x="14509" y="23609"/>
                    <a:pt x="14651" y="23736"/>
                    <a:pt x="14667" y="23879"/>
                  </a:cubicBezTo>
                  <a:cubicBezTo>
                    <a:pt x="14667" y="24084"/>
                    <a:pt x="14524" y="24258"/>
                    <a:pt x="14351" y="24273"/>
                  </a:cubicBezTo>
                  <a:cubicBezTo>
                    <a:pt x="14208" y="24273"/>
                    <a:pt x="14067" y="24147"/>
                    <a:pt x="14050" y="24005"/>
                  </a:cubicBezTo>
                  <a:cubicBezTo>
                    <a:pt x="14050" y="23799"/>
                    <a:pt x="14193" y="23609"/>
                    <a:pt x="14366" y="23609"/>
                  </a:cubicBezTo>
                  <a:close/>
                  <a:moveTo>
                    <a:pt x="2023" y="24463"/>
                  </a:moveTo>
                  <a:cubicBezTo>
                    <a:pt x="2023" y="24494"/>
                    <a:pt x="2055" y="24526"/>
                    <a:pt x="2038" y="24543"/>
                  </a:cubicBezTo>
                  <a:cubicBezTo>
                    <a:pt x="2003" y="24578"/>
                    <a:pt x="1967" y="24614"/>
                    <a:pt x="1932" y="24643"/>
                  </a:cubicBezTo>
                  <a:lnTo>
                    <a:pt x="1932" y="24643"/>
                  </a:lnTo>
                  <a:cubicBezTo>
                    <a:pt x="1931" y="24574"/>
                    <a:pt x="1925" y="24500"/>
                    <a:pt x="2023" y="24463"/>
                  </a:cubicBezTo>
                  <a:close/>
                  <a:moveTo>
                    <a:pt x="1915" y="24708"/>
                  </a:moveTo>
                  <a:cubicBezTo>
                    <a:pt x="1952" y="24793"/>
                    <a:pt x="1979" y="24886"/>
                    <a:pt x="2007" y="24969"/>
                  </a:cubicBezTo>
                  <a:cubicBezTo>
                    <a:pt x="2007" y="24985"/>
                    <a:pt x="1991" y="25032"/>
                    <a:pt x="1991" y="25063"/>
                  </a:cubicBezTo>
                  <a:cubicBezTo>
                    <a:pt x="1943" y="25032"/>
                    <a:pt x="1865" y="25017"/>
                    <a:pt x="1833" y="24985"/>
                  </a:cubicBezTo>
                  <a:cubicBezTo>
                    <a:pt x="1710" y="24845"/>
                    <a:pt x="1722" y="24812"/>
                    <a:pt x="1915" y="24708"/>
                  </a:cubicBezTo>
                  <a:close/>
                  <a:moveTo>
                    <a:pt x="5216" y="25902"/>
                  </a:moveTo>
                  <a:cubicBezTo>
                    <a:pt x="5231" y="25965"/>
                    <a:pt x="5279" y="26043"/>
                    <a:pt x="5263" y="26107"/>
                  </a:cubicBezTo>
                  <a:cubicBezTo>
                    <a:pt x="5251" y="26166"/>
                    <a:pt x="5204" y="26198"/>
                    <a:pt x="5149" y="26198"/>
                  </a:cubicBezTo>
                  <a:cubicBezTo>
                    <a:pt x="5130" y="26198"/>
                    <a:pt x="5110" y="26194"/>
                    <a:pt x="5089" y="26186"/>
                  </a:cubicBezTo>
                  <a:cubicBezTo>
                    <a:pt x="4994" y="26155"/>
                    <a:pt x="4963" y="26075"/>
                    <a:pt x="5026" y="25997"/>
                  </a:cubicBezTo>
                  <a:cubicBezTo>
                    <a:pt x="5073" y="25949"/>
                    <a:pt x="5153" y="25933"/>
                    <a:pt x="5216" y="25902"/>
                  </a:cubicBezTo>
                  <a:close/>
                  <a:moveTo>
                    <a:pt x="4662" y="26549"/>
                  </a:moveTo>
                  <a:cubicBezTo>
                    <a:pt x="4725" y="26549"/>
                    <a:pt x="4788" y="26549"/>
                    <a:pt x="4852" y="26566"/>
                  </a:cubicBezTo>
                  <a:cubicBezTo>
                    <a:pt x="4868" y="26566"/>
                    <a:pt x="4883" y="26597"/>
                    <a:pt x="4883" y="26629"/>
                  </a:cubicBezTo>
                  <a:lnTo>
                    <a:pt x="4694" y="26676"/>
                  </a:lnTo>
                  <a:cubicBezTo>
                    <a:pt x="4662" y="26676"/>
                    <a:pt x="4647" y="26644"/>
                    <a:pt x="4615" y="26612"/>
                  </a:cubicBezTo>
                  <a:cubicBezTo>
                    <a:pt x="4630" y="26597"/>
                    <a:pt x="4630" y="26549"/>
                    <a:pt x="4662" y="26549"/>
                  </a:cubicBezTo>
                  <a:close/>
                  <a:moveTo>
                    <a:pt x="4693" y="24451"/>
                  </a:moveTo>
                  <a:cubicBezTo>
                    <a:pt x="4892" y="24451"/>
                    <a:pt x="5099" y="24524"/>
                    <a:pt x="5311" y="24606"/>
                  </a:cubicBezTo>
                  <a:cubicBezTo>
                    <a:pt x="5469" y="24669"/>
                    <a:pt x="5532" y="24842"/>
                    <a:pt x="5405" y="24953"/>
                  </a:cubicBezTo>
                  <a:cubicBezTo>
                    <a:pt x="5168" y="25190"/>
                    <a:pt x="4931" y="25443"/>
                    <a:pt x="4678" y="25664"/>
                  </a:cubicBezTo>
                  <a:cubicBezTo>
                    <a:pt x="4535" y="25775"/>
                    <a:pt x="4362" y="25885"/>
                    <a:pt x="4188" y="25949"/>
                  </a:cubicBezTo>
                  <a:cubicBezTo>
                    <a:pt x="4046" y="26012"/>
                    <a:pt x="3903" y="26043"/>
                    <a:pt x="3825" y="26170"/>
                  </a:cubicBezTo>
                  <a:cubicBezTo>
                    <a:pt x="3825" y="26218"/>
                    <a:pt x="3808" y="26265"/>
                    <a:pt x="3825" y="26296"/>
                  </a:cubicBezTo>
                  <a:cubicBezTo>
                    <a:pt x="3966" y="26802"/>
                    <a:pt x="4141" y="27293"/>
                    <a:pt x="4725" y="27482"/>
                  </a:cubicBezTo>
                  <a:cubicBezTo>
                    <a:pt x="4868" y="27529"/>
                    <a:pt x="4931" y="27704"/>
                    <a:pt x="4900" y="27877"/>
                  </a:cubicBezTo>
                  <a:cubicBezTo>
                    <a:pt x="4868" y="28051"/>
                    <a:pt x="4820" y="28241"/>
                    <a:pt x="4757" y="28446"/>
                  </a:cubicBezTo>
                  <a:cubicBezTo>
                    <a:pt x="4567" y="28414"/>
                    <a:pt x="4409" y="28431"/>
                    <a:pt x="4283" y="28351"/>
                  </a:cubicBezTo>
                  <a:cubicBezTo>
                    <a:pt x="3888" y="28066"/>
                    <a:pt x="3477" y="27798"/>
                    <a:pt x="3256" y="27324"/>
                  </a:cubicBezTo>
                  <a:cubicBezTo>
                    <a:pt x="3081" y="26945"/>
                    <a:pt x="2765" y="26644"/>
                    <a:pt x="2655" y="26249"/>
                  </a:cubicBezTo>
                  <a:cubicBezTo>
                    <a:pt x="2260" y="25980"/>
                    <a:pt x="2402" y="25664"/>
                    <a:pt x="2592" y="25348"/>
                  </a:cubicBezTo>
                  <a:cubicBezTo>
                    <a:pt x="2497" y="25348"/>
                    <a:pt x="2449" y="25301"/>
                    <a:pt x="2481" y="25238"/>
                  </a:cubicBezTo>
                  <a:cubicBezTo>
                    <a:pt x="2489" y="25230"/>
                    <a:pt x="2509" y="25226"/>
                    <a:pt x="2529" y="25226"/>
                  </a:cubicBezTo>
                  <a:cubicBezTo>
                    <a:pt x="2548" y="25226"/>
                    <a:pt x="2568" y="25230"/>
                    <a:pt x="2576" y="25238"/>
                  </a:cubicBezTo>
                  <a:cubicBezTo>
                    <a:pt x="2592" y="25270"/>
                    <a:pt x="2592" y="25301"/>
                    <a:pt x="2607" y="25333"/>
                  </a:cubicBezTo>
                  <a:cubicBezTo>
                    <a:pt x="2892" y="25048"/>
                    <a:pt x="3256" y="24953"/>
                    <a:pt x="3635" y="24890"/>
                  </a:cubicBezTo>
                  <a:cubicBezTo>
                    <a:pt x="3808" y="24859"/>
                    <a:pt x="4015" y="24859"/>
                    <a:pt x="4156" y="24701"/>
                  </a:cubicBezTo>
                  <a:cubicBezTo>
                    <a:pt x="4325" y="24516"/>
                    <a:pt x="4505" y="24451"/>
                    <a:pt x="4693" y="24451"/>
                  </a:cubicBezTo>
                  <a:close/>
                  <a:moveTo>
                    <a:pt x="1590" y="28592"/>
                  </a:moveTo>
                  <a:cubicBezTo>
                    <a:pt x="1612" y="28592"/>
                    <a:pt x="1636" y="28596"/>
                    <a:pt x="1644" y="28604"/>
                  </a:cubicBezTo>
                  <a:cubicBezTo>
                    <a:pt x="1691" y="28652"/>
                    <a:pt x="1707" y="28715"/>
                    <a:pt x="1739" y="28778"/>
                  </a:cubicBezTo>
                  <a:cubicBezTo>
                    <a:pt x="1691" y="28825"/>
                    <a:pt x="1659" y="28905"/>
                    <a:pt x="1612" y="28920"/>
                  </a:cubicBezTo>
                  <a:cubicBezTo>
                    <a:pt x="1601" y="28925"/>
                    <a:pt x="1590" y="28928"/>
                    <a:pt x="1579" y="28928"/>
                  </a:cubicBezTo>
                  <a:cubicBezTo>
                    <a:pt x="1529" y="28928"/>
                    <a:pt x="1486" y="28871"/>
                    <a:pt x="1486" y="28793"/>
                  </a:cubicBezTo>
                  <a:cubicBezTo>
                    <a:pt x="1486" y="28730"/>
                    <a:pt x="1517" y="28667"/>
                    <a:pt x="1549" y="28604"/>
                  </a:cubicBezTo>
                  <a:cubicBezTo>
                    <a:pt x="1549" y="28596"/>
                    <a:pt x="1569" y="28592"/>
                    <a:pt x="1590" y="28592"/>
                  </a:cubicBezTo>
                  <a:close/>
                  <a:moveTo>
                    <a:pt x="2252" y="29044"/>
                  </a:moveTo>
                  <a:cubicBezTo>
                    <a:pt x="2284" y="29044"/>
                    <a:pt x="2314" y="29050"/>
                    <a:pt x="2339" y="29063"/>
                  </a:cubicBezTo>
                  <a:cubicBezTo>
                    <a:pt x="2466" y="29141"/>
                    <a:pt x="2607" y="29204"/>
                    <a:pt x="2702" y="29299"/>
                  </a:cubicBezTo>
                  <a:cubicBezTo>
                    <a:pt x="3193" y="29773"/>
                    <a:pt x="3540" y="30359"/>
                    <a:pt x="3903" y="30928"/>
                  </a:cubicBezTo>
                  <a:cubicBezTo>
                    <a:pt x="4061" y="31133"/>
                    <a:pt x="4173" y="31370"/>
                    <a:pt x="4331" y="31592"/>
                  </a:cubicBezTo>
                  <a:cubicBezTo>
                    <a:pt x="4457" y="31796"/>
                    <a:pt x="4489" y="32002"/>
                    <a:pt x="4472" y="32239"/>
                  </a:cubicBezTo>
                  <a:cubicBezTo>
                    <a:pt x="4457" y="32319"/>
                    <a:pt x="4441" y="32382"/>
                    <a:pt x="4425" y="32460"/>
                  </a:cubicBezTo>
                  <a:cubicBezTo>
                    <a:pt x="4409" y="32492"/>
                    <a:pt x="4377" y="32523"/>
                    <a:pt x="4346" y="32540"/>
                  </a:cubicBezTo>
                  <a:cubicBezTo>
                    <a:pt x="4343" y="32543"/>
                    <a:pt x="4339" y="32544"/>
                    <a:pt x="4333" y="32544"/>
                  </a:cubicBezTo>
                  <a:cubicBezTo>
                    <a:pt x="4309" y="32544"/>
                    <a:pt x="4264" y="32521"/>
                    <a:pt x="4251" y="32508"/>
                  </a:cubicBezTo>
                  <a:cubicBezTo>
                    <a:pt x="4156" y="32334"/>
                    <a:pt x="4093" y="32161"/>
                    <a:pt x="3888" y="32097"/>
                  </a:cubicBezTo>
                  <a:cubicBezTo>
                    <a:pt x="3825" y="32066"/>
                    <a:pt x="3745" y="32049"/>
                    <a:pt x="3682" y="32002"/>
                  </a:cubicBezTo>
                  <a:cubicBezTo>
                    <a:pt x="3098" y="31702"/>
                    <a:pt x="2813" y="31086"/>
                    <a:pt x="2371" y="30627"/>
                  </a:cubicBezTo>
                  <a:cubicBezTo>
                    <a:pt x="2086" y="30327"/>
                    <a:pt x="2007" y="29885"/>
                    <a:pt x="1960" y="29474"/>
                  </a:cubicBezTo>
                  <a:cubicBezTo>
                    <a:pt x="1943" y="29379"/>
                    <a:pt x="1991" y="29268"/>
                    <a:pt x="2038" y="29158"/>
                  </a:cubicBezTo>
                  <a:cubicBezTo>
                    <a:pt x="2073" y="29088"/>
                    <a:pt x="2167" y="29044"/>
                    <a:pt x="2252" y="29044"/>
                  </a:cubicBezTo>
                  <a:close/>
                  <a:moveTo>
                    <a:pt x="1454" y="32195"/>
                  </a:moveTo>
                  <a:cubicBezTo>
                    <a:pt x="1475" y="32195"/>
                    <a:pt x="1492" y="32199"/>
                    <a:pt x="1501" y="32207"/>
                  </a:cubicBezTo>
                  <a:cubicBezTo>
                    <a:pt x="1581" y="32271"/>
                    <a:pt x="1659" y="32365"/>
                    <a:pt x="1707" y="32460"/>
                  </a:cubicBezTo>
                  <a:cubicBezTo>
                    <a:pt x="1739" y="32603"/>
                    <a:pt x="1739" y="32761"/>
                    <a:pt x="1770" y="32919"/>
                  </a:cubicBezTo>
                  <a:cubicBezTo>
                    <a:pt x="1722" y="33046"/>
                    <a:pt x="1691" y="33204"/>
                    <a:pt x="1659" y="33330"/>
                  </a:cubicBezTo>
                  <a:cubicBezTo>
                    <a:pt x="1644" y="33362"/>
                    <a:pt x="1612" y="33393"/>
                    <a:pt x="1581" y="33409"/>
                  </a:cubicBezTo>
                  <a:cubicBezTo>
                    <a:pt x="1549" y="33409"/>
                    <a:pt x="1501" y="33393"/>
                    <a:pt x="1469" y="33377"/>
                  </a:cubicBezTo>
                  <a:cubicBezTo>
                    <a:pt x="1423" y="33330"/>
                    <a:pt x="1359" y="33282"/>
                    <a:pt x="1328" y="33219"/>
                  </a:cubicBezTo>
                  <a:cubicBezTo>
                    <a:pt x="1153" y="32903"/>
                    <a:pt x="1153" y="32571"/>
                    <a:pt x="1311" y="32255"/>
                  </a:cubicBezTo>
                  <a:cubicBezTo>
                    <a:pt x="1323" y="32221"/>
                    <a:pt x="1400" y="32195"/>
                    <a:pt x="1454" y="32195"/>
                  </a:cubicBezTo>
                  <a:close/>
                  <a:moveTo>
                    <a:pt x="51093" y="36127"/>
                  </a:moveTo>
                  <a:cubicBezTo>
                    <a:pt x="51084" y="36152"/>
                    <a:pt x="51075" y="36179"/>
                    <a:pt x="51066" y="36207"/>
                  </a:cubicBezTo>
                  <a:lnTo>
                    <a:pt x="51066" y="36143"/>
                  </a:lnTo>
                  <a:cubicBezTo>
                    <a:pt x="51076" y="36138"/>
                    <a:pt x="51085" y="36133"/>
                    <a:pt x="51093" y="36127"/>
                  </a:cubicBezTo>
                  <a:close/>
                  <a:moveTo>
                    <a:pt x="52235" y="32492"/>
                  </a:moveTo>
                  <a:cubicBezTo>
                    <a:pt x="52267" y="32494"/>
                    <a:pt x="52301" y="32495"/>
                    <a:pt x="52335" y="32495"/>
                  </a:cubicBezTo>
                  <a:cubicBezTo>
                    <a:pt x="52360" y="32495"/>
                    <a:pt x="52385" y="32494"/>
                    <a:pt x="52409" y="32494"/>
                  </a:cubicBezTo>
                  <a:cubicBezTo>
                    <a:pt x="52608" y="32494"/>
                    <a:pt x="52814" y="32509"/>
                    <a:pt x="52899" y="32776"/>
                  </a:cubicBezTo>
                  <a:cubicBezTo>
                    <a:pt x="52915" y="32840"/>
                    <a:pt x="53010" y="32871"/>
                    <a:pt x="53057" y="32919"/>
                  </a:cubicBezTo>
                  <a:cubicBezTo>
                    <a:pt x="53338" y="33121"/>
                    <a:pt x="53403" y="33186"/>
                    <a:pt x="53208" y="33551"/>
                  </a:cubicBezTo>
                  <a:lnTo>
                    <a:pt x="53208" y="33551"/>
                  </a:lnTo>
                  <a:cubicBezTo>
                    <a:pt x="53205" y="33551"/>
                    <a:pt x="53203" y="33551"/>
                    <a:pt x="53200" y="33551"/>
                  </a:cubicBezTo>
                  <a:lnTo>
                    <a:pt x="53200" y="33567"/>
                  </a:lnTo>
                  <a:cubicBezTo>
                    <a:pt x="53203" y="33561"/>
                    <a:pt x="53205" y="33556"/>
                    <a:pt x="53208" y="33551"/>
                  </a:cubicBezTo>
                  <a:lnTo>
                    <a:pt x="53208" y="33551"/>
                  </a:lnTo>
                  <a:cubicBezTo>
                    <a:pt x="53489" y="33552"/>
                    <a:pt x="53722" y="33601"/>
                    <a:pt x="53832" y="33914"/>
                  </a:cubicBezTo>
                  <a:cubicBezTo>
                    <a:pt x="53879" y="34057"/>
                    <a:pt x="53942" y="34199"/>
                    <a:pt x="54037" y="34310"/>
                  </a:cubicBezTo>
                  <a:cubicBezTo>
                    <a:pt x="54163" y="34500"/>
                    <a:pt x="54195" y="34689"/>
                    <a:pt x="54053" y="34831"/>
                  </a:cubicBezTo>
                  <a:cubicBezTo>
                    <a:pt x="53879" y="35021"/>
                    <a:pt x="53942" y="35258"/>
                    <a:pt x="53832" y="35448"/>
                  </a:cubicBezTo>
                  <a:cubicBezTo>
                    <a:pt x="53706" y="35653"/>
                    <a:pt x="53436" y="35653"/>
                    <a:pt x="53263" y="35811"/>
                  </a:cubicBezTo>
                  <a:cubicBezTo>
                    <a:pt x="53120" y="35922"/>
                    <a:pt x="52994" y="36049"/>
                    <a:pt x="52836" y="36159"/>
                  </a:cubicBezTo>
                  <a:cubicBezTo>
                    <a:pt x="52777" y="36198"/>
                    <a:pt x="52713" y="36225"/>
                    <a:pt x="52646" y="36225"/>
                  </a:cubicBezTo>
                  <a:cubicBezTo>
                    <a:pt x="52604" y="36225"/>
                    <a:pt x="52562" y="36214"/>
                    <a:pt x="52520" y="36190"/>
                  </a:cubicBezTo>
                  <a:cubicBezTo>
                    <a:pt x="52424" y="36140"/>
                    <a:pt x="52334" y="36117"/>
                    <a:pt x="52248" y="36117"/>
                  </a:cubicBezTo>
                  <a:cubicBezTo>
                    <a:pt x="52093" y="36117"/>
                    <a:pt x="51951" y="36189"/>
                    <a:pt x="51809" y="36301"/>
                  </a:cubicBezTo>
                  <a:cubicBezTo>
                    <a:pt x="51669" y="36405"/>
                    <a:pt x="51587" y="36456"/>
                    <a:pt x="51516" y="36456"/>
                  </a:cubicBezTo>
                  <a:cubicBezTo>
                    <a:pt x="51434" y="36456"/>
                    <a:pt x="51366" y="36388"/>
                    <a:pt x="51240" y="36253"/>
                  </a:cubicBezTo>
                  <a:cubicBezTo>
                    <a:pt x="51199" y="36213"/>
                    <a:pt x="51170" y="36149"/>
                    <a:pt x="51133" y="36102"/>
                  </a:cubicBezTo>
                  <a:lnTo>
                    <a:pt x="51133" y="36102"/>
                  </a:lnTo>
                  <a:cubicBezTo>
                    <a:pt x="51137" y="36100"/>
                    <a:pt x="51141" y="36098"/>
                    <a:pt x="51145" y="36095"/>
                  </a:cubicBezTo>
                  <a:cubicBezTo>
                    <a:pt x="51367" y="35859"/>
                    <a:pt x="51382" y="35558"/>
                    <a:pt x="51398" y="35258"/>
                  </a:cubicBezTo>
                  <a:cubicBezTo>
                    <a:pt x="51413" y="35100"/>
                    <a:pt x="51477" y="34957"/>
                    <a:pt x="51603" y="34879"/>
                  </a:cubicBezTo>
                  <a:cubicBezTo>
                    <a:pt x="51635" y="34847"/>
                    <a:pt x="51683" y="34847"/>
                    <a:pt x="51714" y="34847"/>
                  </a:cubicBezTo>
                  <a:cubicBezTo>
                    <a:pt x="51746" y="34863"/>
                    <a:pt x="51793" y="34894"/>
                    <a:pt x="51793" y="34911"/>
                  </a:cubicBezTo>
                  <a:cubicBezTo>
                    <a:pt x="51809" y="35132"/>
                    <a:pt x="51809" y="35353"/>
                    <a:pt x="51824" y="35574"/>
                  </a:cubicBezTo>
                  <a:cubicBezTo>
                    <a:pt x="51824" y="35606"/>
                    <a:pt x="51872" y="35621"/>
                    <a:pt x="51904" y="35621"/>
                  </a:cubicBezTo>
                  <a:cubicBezTo>
                    <a:pt x="51935" y="35621"/>
                    <a:pt x="51982" y="35590"/>
                    <a:pt x="51982" y="35574"/>
                  </a:cubicBezTo>
                  <a:cubicBezTo>
                    <a:pt x="51999" y="35164"/>
                    <a:pt x="52077" y="34721"/>
                    <a:pt x="51999" y="34325"/>
                  </a:cubicBezTo>
                  <a:cubicBezTo>
                    <a:pt x="51904" y="33914"/>
                    <a:pt x="52094" y="33503"/>
                    <a:pt x="51887" y="33109"/>
                  </a:cubicBezTo>
                  <a:cubicBezTo>
                    <a:pt x="51841" y="32998"/>
                    <a:pt x="51919" y="32808"/>
                    <a:pt x="51982" y="32681"/>
                  </a:cubicBezTo>
                  <a:cubicBezTo>
                    <a:pt x="52030" y="32587"/>
                    <a:pt x="52157" y="32492"/>
                    <a:pt x="52235" y="32492"/>
                  </a:cubicBezTo>
                  <a:close/>
                  <a:moveTo>
                    <a:pt x="53378" y="37085"/>
                  </a:moveTo>
                  <a:cubicBezTo>
                    <a:pt x="53399" y="37085"/>
                    <a:pt x="53426" y="37096"/>
                    <a:pt x="53436" y="37107"/>
                  </a:cubicBezTo>
                  <a:cubicBezTo>
                    <a:pt x="53453" y="37107"/>
                    <a:pt x="53453" y="37155"/>
                    <a:pt x="53468" y="37170"/>
                  </a:cubicBezTo>
                  <a:cubicBezTo>
                    <a:pt x="53436" y="37187"/>
                    <a:pt x="53405" y="37202"/>
                    <a:pt x="53373" y="37202"/>
                  </a:cubicBezTo>
                  <a:cubicBezTo>
                    <a:pt x="53278" y="37187"/>
                    <a:pt x="53278" y="37139"/>
                    <a:pt x="53358" y="37092"/>
                  </a:cubicBezTo>
                  <a:cubicBezTo>
                    <a:pt x="53362" y="37087"/>
                    <a:pt x="53370" y="37085"/>
                    <a:pt x="53378" y="37085"/>
                  </a:cubicBezTo>
                  <a:close/>
                  <a:moveTo>
                    <a:pt x="2086" y="32840"/>
                  </a:moveTo>
                  <a:cubicBezTo>
                    <a:pt x="2213" y="32888"/>
                    <a:pt x="2386" y="32903"/>
                    <a:pt x="2466" y="32998"/>
                  </a:cubicBezTo>
                  <a:cubicBezTo>
                    <a:pt x="2892" y="33535"/>
                    <a:pt x="3461" y="33946"/>
                    <a:pt x="3825" y="34531"/>
                  </a:cubicBezTo>
                  <a:cubicBezTo>
                    <a:pt x="4061" y="34911"/>
                    <a:pt x="4314" y="35290"/>
                    <a:pt x="4599" y="35638"/>
                  </a:cubicBezTo>
                  <a:cubicBezTo>
                    <a:pt x="4805" y="35891"/>
                    <a:pt x="4946" y="36143"/>
                    <a:pt x="4963" y="36460"/>
                  </a:cubicBezTo>
                  <a:cubicBezTo>
                    <a:pt x="5010" y="36839"/>
                    <a:pt x="5279" y="37139"/>
                    <a:pt x="5421" y="37486"/>
                  </a:cubicBezTo>
                  <a:cubicBezTo>
                    <a:pt x="5437" y="37534"/>
                    <a:pt x="5421" y="37644"/>
                    <a:pt x="5374" y="37676"/>
                  </a:cubicBezTo>
                  <a:cubicBezTo>
                    <a:pt x="5353" y="37689"/>
                    <a:pt x="5324" y="37694"/>
                    <a:pt x="5293" y="37694"/>
                  </a:cubicBezTo>
                  <a:cubicBezTo>
                    <a:pt x="5251" y="37694"/>
                    <a:pt x="5204" y="37685"/>
                    <a:pt x="5168" y="37676"/>
                  </a:cubicBezTo>
                  <a:cubicBezTo>
                    <a:pt x="5104" y="37644"/>
                    <a:pt x="5041" y="37597"/>
                    <a:pt x="4994" y="37549"/>
                  </a:cubicBezTo>
                  <a:cubicBezTo>
                    <a:pt x="4015" y="36649"/>
                    <a:pt x="3129" y="35669"/>
                    <a:pt x="2323" y="34610"/>
                  </a:cubicBezTo>
                  <a:cubicBezTo>
                    <a:pt x="1943" y="34120"/>
                    <a:pt x="1849" y="33583"/>
                    <a:pt x="1912" y="33014"/>
                  </a:cubicBezTo>
                  <a:cubicBezTo>
                    <a:pt x="1928" y="32951"/>
                    <a:pt x="2007" y="32903"/>
                    <a:pt x="2086" y="32840"/>
                  </a:cubicBezTo>
                  <a:close/>
                  <a:moveTo>
                    <a:pt x="54246" y="37338"/>
                  </a:moveTo>
                  <a:cubicBezTo>
                    <a:pt x="54276" y="37338"/>
                    <a:pt x="54311" y="37349"/>
                    <a:pt x="54321" y="37360"/>
                  </a:cubicBezTo>
                  <a:cubicBezTo>
                    <a:pt x="54353" y="37408"/>
                    <a:pt x="54416" y="37486"/>
                    <a:pt x="54416" y="37549"/>
                  </a:cubicBezTo>
                  <a:cubicBezTo>
                    <a:pt x="54369" y="37771"/>
                    <a:pt x="54321" y="37992"/>
                    <a:pt x="54132" y="38150"/>
                  </a:cubicBezTo>
                  <a:cubicBezTo>
                    <a:pt x="54022" y="38245"/>
                    <a:pt x="53895" y="38340"/>
                    <a:pt x="53816" y="38466"/>
                  </a:cubicBezTo>
                  <a:cubicBezTo>
                    <a:pt x="53589" y="38757"/>
                    <a:pt x="53311" y="38906"/>
                    <a:pt x="53008" y="38906"/>
                  </a:cubicBezTo>
                  <a:cubicBezTo>
                    <a:pt x="52931" y="38906"/>
                    <a:pt x="52852" y="38896"/>
                    <a:pt x="52773" y="38877"/>
                  </a:cubicBezTo>
                  <a:cubicBezTo>
                    <a:pt x="52725" y="38869"/>
                    <a:pt x="52690" y="38869"/>
                    <a:pt x="52662" y="38869"/>
                  </a:cubicBezTo>
                  <a:cubicBezTo>
                    <a:pt x="52635" y="38869"/>
                    <a:pt x="52615" y="38869"/>
                    <a:pt x="52599" y="38862"/>
                  </a:cubicBezTo>
                  <a:cubicBezTo>
                    <a:pt x="52581" y="38862"/>
                    <a:pt x="52563" y="38862"/>
                    <a:pt x="52545" y="38862"/>
                  </a:cubicBezTo>
                  <a:cubicBezTo>
                    <a:pt x="52451" y="38862"/>
                    <a:pt x="52362" y="38852"/>
                    <a:pt x="52362" y="38719"/>
                  </a:cubicBezTo>
                  <a:cubicBezTo>
                    <a:pt x="52346" y="38656"/>
                    <a:pt x="52393" y="38577"/>
                    <a:pt x="52425" y="38529"/>
                  </a:cubicBezTo>
                  <a:cubicBezTo>
                    <a:pt x="52931" y="37992"/>
                    <a:pt x="53563" y="37661"/>
                    <a:pt x="54211" y="37345"/>
                  </a:cubicBezTo>
                  <a:cubicBezTo>
                    <a:pt x="54221" y="37340"/>
                    <a:pt x="54233" y="37338"/>
                    <a:pt x="54246" y="37338"/>
                  </a:cubicBezTo>
                  <a:close/>
                  <a:moveTo>
                    <a:pt x="60154" y="39273"/>
                  </a:moveTo>
                  <a:cubicBezTo>
                    <a:pt x="60249" y="39288"/>
                    <a:pt x="60281" y="39351"/>
                    <a:pt x="60264" y="39431"/>
                  </a:cubicBezTo>
                  <a:cubicBezTo>
                    <a:pt x="60233" y="39462"/>
                    <a:pt x="60201" y="39494"/>
                    <a:pt x="60169" y="39494"/>
                  </a:cubicBezTo>
                  <a:cubicBezTo>
                    <a:pt x="60074" y="39478"/>
                    <a:pt x="60043" y="39414"/>
                    <a:pt x="60074" y="39336"/>
                  </a:cubicBezTo>
                  <a:cubicBezTo>
                    <a:pt x="60091" y="39304"/>
                    <a:pt x="60138" y="39273"/>
                    <a:pt x="60154" y="39273"/>
                  </a:cubicBezTo>
                  <a:close/>
                  <a:moveTo>
                    <a:pt x="60881" y="39621"/>
                  </a:moveTo>
                  <a:cubicBezTo>
                    <a:pt x="60976" y="39636"/>
                    <a:pt x="60991" y="39699"/>
                    <a:pt x="60960" y="39779"/>
                  </a:cubicBezTo>
                  <a:cubicBezTo>
                    <a:pt x="60928" y="39794"/>
                    <a:pt x="60896" y="39842"/>
                    <a:pt x="60881" y="39842"/>
                  </a:cubicBezTo>
                  <a:cubicBezTo>
                    <a:pt x="60801" y="39810"/>
                    <a:pt x="60770" y="39747"/>
                    <a:pt x="60801" y="39667"/>
                  </a:cubicBezTo>
                  <a:cubicBezTo>
                    <a:pt x="60818" y="39652"/>
                    <a:pt x="60865" y="39621"/>
                    <a:pt x="60881" y="39621"/>
                  </a:cubicBezTo>
                  <a:close/>
                  <a:moveTo>
                    <a:pt x="60217" y="39846"/>
                  </a:moveTo>
                  <a:cubicBezTo>
                    <a:pt x="60237" y="39846"/>
                    <a:pt x="60257" y="39849"/>
                    <a:pt x="60264" y="39857"/>
                  </a:cubicBezTo>
                  <a:cubicBezTo>
                    <a:pt x="60312" y="39952"/>
                    <a:pt x="60391" y="40047"/>
                    <a:pt x="60391" y="40126"/>
                  </a:cubicBezTo>
                  <a:cubicBezTo>
                    <a:pt x="60375" y="40221"/>
                    <a:pt x="60296" y="40300"/>
                    <a:pt x="60249" y="40379"/>
                  </a:cubicBezTo>
                  <a:cubicBezTo>
                    <a:pt x="60186" y="40379"/>
                    <a:pt x="60154" y="40379"/>
                    <a:pt x="60123" y="40363"/>
                  </a:cubicBezTo>
                  <a:cubicBezTo>
                    <a:pt x="60028" y="40300"/>
                    <a:pt x="59964" y="40205"/>
                    <a:pt x="59996" y="40095"/>
                  </a:cubicBezTo>
                  <a:cubicBezTo>
                    <a:pt x="60028" y="40015"/>
                    <a:pt x="60106" y="39937"/>
                    <a:pt x="60169" y="39857"/>
                  </a:cubicBezTo>
                  <a:cubicBezTo>
                    <a:pt x="60178" y="39849"/>
                    <a:pt x="60197" y="39846"/>
                    <a:pt x="60217" y="39846"/>
                  </a:cubicBezTo>
                  <a:close/>
                  <a:moveTo>
                    <a:pt x="58099" y="40647"/>
                  </a:moveTo>
                  <a:cubicBezTo>
                    <a:pt x="58146" y="40664"/>
                    <a:pt x="58209" y="40695"/>
                    <a:pt x="58226" y="40742"/>
                  </a:cubicBezTo>
                  <a:cubicBezTo>
                    <a:pt x="58239" y="40795"/>
                    <a:pt x="58218" y="40860"/>
                    <a:pt x="58212" y="40916"/>
                  </a:cubicBezTo>
                  <a:lnTo>
                    <a:pt x="58212" y="40916"/>
                  </a:lnTo>
                  <a:cubicBezTo>
                    <a:pt x="58147" y="40915"/>
                    <a:pt x="58084" y="40904"/>
                    <a:pt x="58020" y="40901"/>
                  </a:cubicBezTo>
                  <a:lnTo>
                    <a:pt x="58020" y="40901"/>
                  </a:lnTo>
                  <a:cubicBezTo>
                    <a:pt x="58020" y="40836"/>
                    <a:pt x="58022" y="40779"/>
                    <a:pt x="58036" y="40710"/>
                  </a:cubicBezTo>
                  <a:lnTo>
                    <a:pt x="58099" y="40647"/>
                  </a:lnTo>
                  <a:close/>
                  <a:moveTo>
                    <a:pt x="58747" y="40632"/>
                  </a:moveTo>
                  <a:cubicBezTo>
                    <a:pt x="58778" y="40632"/>
                    <a:pt x="58826" y="40647"/>
                    <a:pt x="58826" y="40664"/>
                  </a:cubicBezTo>
                  <a:cubicBezTo>
                    <a:pt x="58842" y="40727"/>
                    <a:pt x="58842" y="40822"/>
                    <a:pt x="58810" y="40837"/>
                  </a:cubicBezTo>
                  <a:cubicBezTo>
                    <a:pt x="58739" y="40894"/>
                    <a:pt x="58642" y="40925"/>
                    <a:pt x="58554" y="40954"/>
                  </a:cubicBezTo>
                  <a:lnTo>
                    <a:pt x="58554" y="40954"/>
                  </a:lnTo>
                  <a:cubicBezTo>
                    <a:pt x="58595" y="40865"/>
                    <a:pt x="58625" y="40765"/>
                    <a:pt x="58668" y="40679"/>
                  </a:cubicBezTo>
                  <a:cubicBezTo>
                    <a:pt x="58668" y="40647"/>
                    <a:pt x="58715" y="40632"/>
                    <a:pt x="58747" y="40632"/>
                  </a:cubicBezTo>
                  <a:close/>
                  <a:moveTo>
                    <a:pt x="57971" y="40934"/>
                  </a:moveTo>
                  <a:cubicBezTo>
                    <a:pt x="57945" y="40985"/>
                    <a:pt x="57917" y="41035"/>
                    <a:pt x="57878" y="41075"/>
                  </a:cubicBezTo>
                  <a:cubicBezTo>
                    <a:pt x="57869" y="41093"/>
                    <a:pt x="57849" y="41101"/>
                    <a:pt x="57828" y="41101"/>
                  </a:cubicBezTo>
                  <a:cubicBezTo>
                    <a:pt x="57813" y="41101"/>
                    <a:pt x="57797" y="41097"/>
                    <a:pt x="57783" y="41090"/>
                  </a:cubicBezTo>
                  <a:cubicBezTo>
                    <a:pt x="57689" y="41043"/>
                    <a:pt x="57689" y="40995"/>
                    <a:pt x="57799" y="40963"/>
                  </a:cubicBezTo>
                  <a:cubicBezTo>
                    <a:pt x="57861" y="40951"/>
                    <a:pt x="57914" y="40939"/>
                    <a:pt x="57971" y="40934"/>
                  </a:cubicBezTo>
                  <a:close/>
                  <a:moveTo>
                    <a:pt x="43131" y="41675"/>
                  </a:moveTo>
                  <a:cubicBezTo>
                    <a:pt x="43163" y="41675"/>
                    <a:pt x="43195" y="41690"/>
                    <a:pt x="43226" y="41707"/>
                  </a:cubicBezTo>
                  <a:cubicBezTo>
                    <a:pt x="43211" y="41738"/>
                    <a:pt x="43195" y="41785"/>
                    <a:pt x="43195" y="41785"/>
                  </a:cubicBezTo>
                  <a:cubicBezTo>
                    <a:pt x="43163" y="41785"/>
                    <a:pt x="43131" y="41754"/>
                    <a:pt x="43085" y="41754"/>
                  </a:cubicBezTo>
                  <a:cubicBezTo>
                    <a:pt x="43100" y="41722"/>
                    <a:pt x="43116" y="41675"/>
                    <a:pt x="43131" y="41675"/>
                  </a:cubicBezTo>
                  <a:close/>
                  <a:moveTo>
                    <a:pt x="44033" y="41659"/>
                  </a:moveTo>
                  <a:cubicBezTo>
                    <a:pt x="44128" y="41659"/>
                    <a:pt x="44238" y="41675"/>
                    <a:pt x="44349" y="41690"/>
                  </a:cubicBezTo>
                  <a:lnTo>
                    <a:pt x="44349" y="41754"/>
                  </a:lnTo>
                  <a:cubicBezTo>
                    <a:pt x="44238" y="41770"/>
                    <a:pt x="44128" y="41785"/>
                    <a:pt x="44033" y="41785"/>
                  </a:cubicBezTo>
                  <a:cubicBezTo>
                    <a:pt x="44001" y="41785"/>
                    <a:pt x="43938" y="41785"/>
                    <a:pt x="43922" y="41754"/>
                  </a:cubicBezTo>
                  <a:cubicBezTo>
                    <a:pt x="43890" y="41707"/>
                    <a:pt x="43922" y="41659"/>
                    <a:pt x="44033" y="41659"/>
                  </a:cubicBezTo>
                  <a:close/>
                  <a:moveTo>
                    <a:pt x="57609" y="41596"/>
                  </a:moveTo>
                  <a:cubicBezTo>
                    <a:pt x="57672" y="41627"/>
                    <a:pt x="57735" y="41644"/>
                    <a:pt x="57783" y="41690"/>
                  </a:cubicBezTo>
                  <a:cubicBezTo>
                    <a:pt x="57830" y="41754"/>
                    <a:pt x="57704" y="41865"/>
                    <a:pt x="57577" y="41865"/>
                  </a:cubicBezTo>
                  <a:cubicBezTo>
                    <a:pt x="57514" y="41865"/>
                    <a:pt x="57451" y="41848"/>
                    <a:pt x="57372" y="41833"/>
                  </a:cubicBezTo>
                  <a:cubicBezTo>
                    <a:pt x="57341" y="41817"/>
                    <a:pt x="57293" y="41770"/>
                    <a:pt x="57293" y="41770"/>
                  </a:cubicBezTo>
                  <a:cubicBezTo>
                    <a:pt x="57324" y="41722"/>
                    <a:pt x="57356" y="41659"/>
                    <a:pt x="57404" y="41644"/>
                  </a:cubicBezTo>
                  <a:cubicBezTo>
                    <a:pt x="57467" y="41612"/>
                    <a:pt x="57546" y="41612"/>
                    <a:pt x="57609" y="41596"/>
                  </a:cubicBezTo>
                  <a:close/>
                  <a:moveTo>
                    <a:pt x="61891" y="42283"/>
                  </a:moveTo>
                  <a:cubicBezTo>
                    <a:pt x="61953" y="42283"/>
                    <a:pt x="62016" y="42291"/>
                    <a:pt x="62082" y="42307"/>
                  </a:cubicBezTo>
                  <a:cubicBezTo>
                    <a:pt x="62146" y="42323"/>
                    <a:pt x="62224" y="42402"/>
                    <a:pt x="62224" y="42434"/>
                  </a:cubicBezTo>
                  <a:cubicBezTo>
                    <a:pt x="62224" y="42497"/>
                    <a:pt x="62161" y="42575"/>
                    <a:pt x="62114" y="42624"/>
                  </a:cubicBezTo>
                  <a:cubicBezTo>
                    <a:pt x="61939" y="42797"/>
                    <a:pt x="61687" y="42718"/>
                    <a:pt x="61482" y="42765"/>
                  </a:cubicBezTo>
                  <a:cubicBezTo>
                    <a:pt x="61434" y="42765"/>
                    <a:pt x="61402" y="42765"/>
                    <a:pt x="61370" y="42750"/>
                  </a:cubicBezTo>
                  <a:cubicBezTo>
                    <a:pt x="61307" y="42718"/>
                    <a:pt x="61260" y="42687"/>
                    <a:pt x="61212" y="42639"/>
                  </a:cubicBezTo>
                  <a:cubicBezTo>
                    <a:pt x="61212" y="42624"/>
                    <a:pt x="61244" y="42560"/>
                    <a:pt x="61260" y="42544"/>
                  </a:cubicBezTo>
                  <a:cubicBezTo>
                    <a:pt x="61448" y="42394"/>
                    <a:pt x="61655" y="42283"/>
                    <a:pt x="61891" y="42283"/>
                  </a:cubicBezTo>
                  <a:close/>
                  <a:moveTo>
                    <a:pt x="68609" y="43208"/>
                  </a:moveTo>
                  <a:cubicBezTo>
                    <a:pt x="68689" y="43224"/>
                    <a:pt x="68736" y="43224"/>
                    <a:pt x="68767" y="43239"/>
                  </a:cubicBezTo>
                  <a:cubicBezTo>
                    <a:pt x="68847" y="43287"/>
                    <a:pt x="68862" y="43351"/>
                    <a:pt x="68815" y="43429"/>
                  </a:cubicBezTo>
                  <a:cubicBezTo>
                    <a:pt x="68769" y="43521"/>
                    <a:pt x="68697" y="43580"/>
                    <a:pt x="68631" y="43580"/>
                  </a:cubicBezTo>
                  <a:cubicBezTo>
                    <a:pt x="68607" y="43580"/>
                    <a:pt x="68583" y="43572"/>
                    <a:pt x="68562" y="43555"/>
                  </a:cubicBezTo>
                  <a:cubicBezTo>
                    <a:pt x="68531" y="43540"/>
                    <a:pt x="68483" y="43492"/>
                    <a:pt x="68499" y="43477"/>
                  </a:cubicBezTo>
                  <a:cubicBezTo>
                    <a:pt x="68531" y="43382"/>
                    <a:pt x="68578" y="43302"/>
                    <a:pt x="68609" y="43208"/>
                  </a:cubicBezTo>
                  <a:close/>
                  <a:moveTo>
                    <a:pt x="67382" y="44717"/>
                  </a:moveTo>
                  <a:cubicBezTo>
                    <a:pt x="67413" y="44717"/>
                    <a:pt x="67445" y="44737"/>
                    <a:pt x="67471" y="44773"/>
                  </a:cubicBezTo>
                  <a:cubicBezTo>
                    <a:pt x="67471" y="44788"/>
                    <a:pt x="67456" y="44836"/>
                    <a:pt x="67440" y="44868"/>
                  </a:cubicBezTo>
                  <a:cubicBezTo>
                    <a:pt x="67410" y="44889"/>
                    <a:pt x="67385" y="44901"/>
                    <a:pt x="67361" y="44901"/>
                  </a:cubicBezTo>
                  <a:cubicBezTo>
                    <a:pt x="67333" y="44901"/>
                    <a:pt x="67307" y="44885"/>
                    <a:pt x="67282" y="44851"/>
                  </a:cubicBezTo>
                  <a:cubicBezTo>
                    <a:pt x="67282" y="44820"/>
                    <a:pt x="67298" y="44773"/>
                    <a:pt x="67313" y="44757"/>
                  </a:cubicBezTo>
                  <a:cubicBezTo>
                    <a:pt x="67334" y="44729"/>
                    <a:pt x="67358" y="44717"/>
                    <a:pt x="67382" y="44717"/>
                  </a:cubicBezTo>
                  <a:close/>
                  <a:moveTo>
                    <a:pt x="64322" y="46478"/>
                  </a:moveTo>
                  <a:cubicBezTo>
                    <a:pt x="64328" y="46478"/>
                    <a:pt x="64335" y="46479"/>
                    <a:pt x="64342" y="46480"/>
                  </a:cubicBezTo>
                  <a:cubicBezTo>
                    <a:pt x="64390" y="46495"/>
                    <a:pt x="64421" y="46606"/>
                    <a:pt x="64405" y="46685"/>
                  </a:cubicBezTo>
                  <a:cubicBezTo>
                    <a:pt x="64390" y="46780"/>
                    <a:pt x="64358" y="46891"/>
                    <a:pt x="64310" y="46986"/>
                  </a:cubicBezTo>
                  <a:cubicBezTo>
                    <a:pt x="64310" y="47017"/>
                    <a:pt x="64247" y="47017"/>
                    <a:pt x="64215" y="47017"/>
                  </a:cubicBezTo>
                  <a:cubicBezTo>
                    <a:pt x="64121" y="47017"/>
                    <a:pt x="64057" y="46986"/>
                    <a:pt x="64074" y="46922"/>
                  </a:cubicBezTo>
                  <a:cubicBezTo>
                    <a:pt x="64105" y="46828"/>
                    <a:pt x="64184" y="46733"/>
                    <a:pt x="64215" y="46670"/>
                  </a:cubicBezTo>
                  <a:cubicBezTo>
                    <a:pt x="64215" y="46554"/>
                    <a:pt x="64255" y="46478"/>
                    <a:pt x="64322" y="46478"/>
                  </a:cubicBezTo>
                  <a:close/>
                  <a:moveTo>
                    <a:pt x="63789" y="47397"/>
                  </a:moveTo>
                  <a:cubicBezTo>
                    <a:pt x="63789" y="47412"/>
                    <a:pt x="63804" y="47443"/>
                    <a:pt x="63804" y="47460"/>
                  </a:cubicBezTo>
                  <a:cubicBezTo>
                    <a:pt x="63773" y="47475"/>
                    <a:pt x="63726" y="47491"/>
                    <a:pt x="63710" y="47491"/>
                  </a:cubicBezTo>
                  <a:cubicBezTo>
                    <a:pt x="63663" y="47428"/>
                    <a:pt x="63678" y="47397"/>
                    <a:pt x="63789" y="47397"/>
                  </a:cubicBezTo>
                  <a:close/>
                  <a:moveTo>
                    <a:pt x="33155" y="51426"/>
                  </a:moveTo>
                  <a:cubicBezTo>
                    <a:pt x="33200" y="51426"/>
                    <a:pt x="33244" y="51438"/>
                    <a:pt x="33286" y="51458"/>
                  </a:cubicBezTo>
                  <a:cubicBezTo>
                    <a:pt x="33332" y="51458"/>
                    <a:pt x="33349" y="51506"/>
                    <a:pt x="33380" y="51521"/>
                  </a:cubicBezTo>
                  <a:cubicBezTo>
                    <a:pt x="33332" y="51569"/>
                    <a:pt x="33301" y="51648"/>
                    <a:pt x="33254" y="51664"/>
                  </a:cubicBezTo>
                  <a:cubicBezTo>
                    <a:pt x="33220" y="51675"/>
                    <a:pt x="33186" y="51680"/>
                    <a:pt x="33154" y="51680"/>
                  </a:cubicBezTo>
                  <a:cubicBezTo>
                    <a:pt x="33051" y="51680"/>
                    <a:pt x="32966" y="51629"/>
                    <a:pt x="32953" y="51569"/>
                  </a:cubicBezTo>
                  <a:cubicBezTo>
                    <a:pt x="32953" y="51553"/>
                    <a:pt x="32969" y="51506"/>
                    <a:pt x="32985" y="51490"/>
                  </a:cubicBezTo>
                  <a:cubicBezTo>
                    <a:pt x="33038" y="51445"/>
                    <a:pt x="33097" y="51426"/>
                    <a:pt x="33155" y="51426"/>
                  </a:cubicBezTo>
                  <a:close/>
                  <a:moveTo>
                    <a:pt x="58479" y="52886"/>
                  </a:moveTo>
                  <a:cubicBezTo>
                    <a:pt x="58497" y="52886"/>
                    <a:pt x="58518" y="52894"/>
                    <a:pt x="58542" y="52912"/>
                  </a:cubicBezTo>
                  <a:cubicBezTo>
                    <a:pt x="58542" y="52944"/>
                    <a:pt x="58526" y="52975"/>
                    <a:pt x="58510" y="52975"/>
                  </a:cubicBezTo>
                  <a:cubicBezTo>
                    <a:pt x="58494" y="52975"/>
                    <a:pt x="58431" y="52960"/>
                    <a:pt x="58431" y="52960"/>
                  </a:cubicBezTo>
                  <a:cubicBezTo>
                    <a:pt x="58431" y="52910"/>
                    <a:pt x="58450" y="52886"/>
                    <a:pt x="58479" y="52886"/>
                  </a:cubicBezTo>
                  <a:close/>
                  <a:moveTo>
                    <a:pt x="60123" y="52880"/>
                  </a:moveTo>
                  <a:cubicBezTo>
                    <a:pt x="60233" y="52880"/>
                    <a:pt x="60327" y="52897"/>
                    <a:pt x="60439" y="52912"/>
                  </a:cubicBezTo>
                  <a:cubicBezTo>
                    <a:pt x="60422" y="52944"/>
                    <a:pt x="60439" y="52975"/>
                    <a:pt x="60422" y="52992"/>
                  </a:cubicBezTo>
                  <a:cubicBezTo>
                    <a:pt x="60359" y="53034"/>
                    <a:pt x="60289" y="53068"/>
                    <a:pt x="60217" y="53068"/>
                  </a:cubicBezTo>
                  <a:cubicBezTo>
                    <a:pt x="60181" y="53068"/>
                    <a:pt x="60143" y="53060"/>
                    <a:pt x="60106" y="53038"/>
                  </a:cubicBezTo>
                  <a:cubicBezTo>
                    <a:pt x="60091" y="53023"/>
                    <a:pt x="60074" y="52992"/>
                    <a:pt x="60059" y="52960"/>
                  </a:cubicBezTo>
                  <a:cubicBezTo>
                    <a:pt x="60091" y="52928"/>
                    <a:pt x="60106" y="52880"/>
                    <a:pt x="60123" y="52880"/>
                  </a:cubicBezTo>
                  <a:close/>
                  <a:moveTo>
                    <a:pt x="61346" y="52695"/>
                  </a:moveTo>
                  <a:cubicBezTo>
                    <a:pt x="61364" y="52695"/>
                    <a:pt x="61382" y="52699"/>
                    <a:pt x="61402" y="52707"/>
                  </a:cubicBezTo>
                  <a:cubicBezTo>
                    <a:pt x="61434" y="52722"/>
                    <a:pt x="61465" y="52770"/>
                    <a:pt x="61465" y="52802"/>
                  </a:cubicBezTo>
                  <a:cubicBezTo>
                    <a:pt x="61450" y="52912"/>
                    <a:pt x="61450" y="53023"/>
                    <a:pt x="61419" y="53133"/>
                  </a:cubicBezTo>
                  <a:cubicBezTo>
                    <a:pt x="61397" y="53187"/>
                    <a:pt x="61354" y="53219"/>
                    <a:pt x="61303" y="53219"/>
                  </a:cubicBezTo>
                  <a:cubicBezTo>
                    <a:pt x="61280" y="53219"/>
                    <a:pt x="61254" y="53212"/>
                    <a:pt x="61229" y="53196"/>
                  </a:cubicBezTo>
                  <a:cubicBezTo>
                    <a:pt x="61197" y="53181"/>
                    <a:pt x="61181" y="53150"/>
                    <a:pt x="61149" y="53102"/>
                  </a:cubicBezTo>
                  <a:cubicBezTo>
                    <a:pt x="61181" y="53007"/>
                    <a:pt x="61197" y="52897"/>
                    <a:pt x="61229" y="52802"/>
                  </a:cubicBezTo>
                  <a:cubicBezTo>
                    <a:pt x="61253" y="52731"/>
                    <a:pt x="61294" y="52695"/>
                    <a:pt x="61346" y="52695"/>
                  </a:cubicBezTo>
                  <a:close/>
                  <a:moveTo>
                    <a:pt x="37410" y="53797"/>
                  </a:moveTo>
                  <a:cubicBezTo>
                    <a:pt x="37426" y="53797"/>
                    <a:pt x="37473" y="53797"/>
                    <a:pt x="37490" y="53814"/>
                  </a:cubicBezTo>
                  <a:cubicBezTo>
                    <a:pt x="37505" y="53829"/>
                    <a:pt x="37505" y="53860"/>
                    <a:pt x="37505" y="53892"/>
                  </a:cubicBezTo>
                  <a:cubicBezTo>
                    <a:pt x="37479" y="53892"/>
                    <a:pt x="37454" y="53912"/>
                    <a:pt x="37437" y="53912"/>
                  </a:cubicBezTo>
                  <a:cubicBezTo>
                    <a:pt x="37433" y="53912"/>
                    <a:pt x="37429" y="53911"/>
                    <a:pt x="37426" y="53908"/>
                  </a:cubicBezTo>
                  <a:cubicBezTo>
                    <a:pt x="37332" y="53892"/>
                    <a:pt x="37332" y="53845"/>
                    <a:pt x="37410" y="53797"/>
                  </a:cubicBezTo>
                  <a:close/>
                  <a:moveTo>
                    <a:pt x="41156" y="53759"/>
                  </a:moveTo>
                  <a:cubicBezTo>
                    <a:pt x="41193" y="53759"/>
                    <a:pt x="41230" y="53760"/>
                    <a:pt x="41266" y="53765"/>
                  </a:cubicBezTo>
                  <a:cubicBezTo>
                    <a:pt x="41330" y="53782"/>
                    <a:pt x="41393" y="53829"/>
                    <a:pt x="41456" y="53877"/>
                  </a:cubicBezTo>
                  <a:cubicBezTo>
                    <a:pt x="41393" y="53892"/>
                    <a:pt x="41330" y="53924"/>
                    <a:pt x="41266" y="53955"/>
                  </a:cubicBezTo>
                  <a:cubicBezTo>
                    <a:pt x="41251" y="53961"/>
                    <a:pt x="41237" y="53962"/>
                    <a:pt x="41224" y="53962"/>
                  </a:cubicBezTo>
                  <a:cubicBezTo>
                    <a:pt x="41199" y="53962"/>
                    <a:pt x="41178" y="53955"/>
                    <a:pt x="41156" y="53955"/>
                  </a:cubicBezTo>
                  <a:cubicBezTo>
                    <a:pt x="41077" y="53955"/>
                    <a:pt x="40998" y="53955"/>
                    <a:pt x="40935" y="53940"/>
                  </a:cubicBezTo>
                  <a:cubicBezTo>
                    <a:pt x="40904" y="53940"/>
                    <a:pt x="40856" y="53908"/>
                    <a:pt x="40840" y="53892"/>
                  </a:cubicBezTo>
                  <a:cubicBezTo>
                    <a:pt x="40809" y="53829"/>
                    <a:pt x="40840" y="53782"/>
                    <a:pt x="40935" y="53765"/>
                  </a:cubicBezTo>
                  <a:cubicBezTo>
                    <a:pt x="41008" y="53765"/>
                    <a:pt x="41082" y="53759"/>
                    <a:pt x="41156" y="53759"/>
                  </a:cubicBezTo>
                  <a:close/>
                  <a:moveTo>
                    <a:pt x="56283" y="54481"/>
                  </a:moveTo>
                  <a:cubicBezTo>
                    <a:pt x="56317" y="54481"/>
                    <a:pt x="56353" y="54485"/>
                    <a:pt x="56393" y="54492"/>
                  </a:cubicBezTo>
                  <a:cubicBezTo>
                    <a:pt x="56408" y="54492"/>
                    <a:pt x="56408" y="54541"/>
                    <a:pt x="56424" y="54572"/>
                  </a:cubicBezTo>
                  <a:cubicBezTo>
                    <a:pt x="56361" y="54587"/>
                    <a:pt x="56298" y="54619"/>
                    <a:pt x="56234" y="54635"/>
                  </a:cubicBezTo>
                  <a:cubicBezTo>
                    <a:pt x="56203" y="54635"/>
                    <a:pt x="56155" y="54604"/>
                    <a:pt x="56140" y="54572"/>
                  </a:cubicBezTo>
                  <a:cubicBezTo>
                    <a:pt x="56140" y="54556"/>
                    <a:pt x="56171" y="54492"/>
                    <a:pt x="56186" y="54492"/>
                  </a:cubicBezTo>
                  <a:cubicBezTo>
                    <a:pt x="56218" y="54485"/>
                    <a:pt x="56250" y="54481"/>
                    <a:pt x="56283" y="54481"/>
                  </a:cubicBezTo>
                  <a:close/>
                  <a:moveTo>
                    <a:pt x="54617" y="54455"/>
                  </a:moveTo>
                  <a:cubicBezTo>
                    <a:pt x="54634" y="54455"/>
                    <a:pt x="54652" y="54457"/>
                    <a:pt x="54669" y="54461"/>
                  </a:cubicBezTo>
                  <a:cubicBezTo>
                    <a:pt x="54732" y="54461"/>
                    <a:pt x="54780" y="54524"/>
                    <a:pt x="54827" y="54572"/>
                  </a:cubicBezTo>
                  <a:lnTo>
                    <a:pt x="54638" y="54667"/>
                  </a:lnTo>
                  <a:cubicBezTo>
                    <a:pt x="54574" y="54635"/>
                    <a:pt x="54496" y="54619"/>
                    <a:pt x="54464" y="54572"/>
                  </a:cubicBezTo>
                  <a:cubicBezTo>
                    <a:pt x="54423" y="54531"/>
                    <a:pt x="54511" y="54455"/>
                    <a:pt x="54617" y="54455"/>
                  </a:cubicBezTo>
                  <a:close/>
                  <a:moveTo>
                    <a:pt x="52667" y="54408"/>
                  </a:moveTo>
                  <a:cubicBezTo>
                    <a:pt x="52806" y="54408"/>
                    <a:pt x="52946" y="54429"/>
                    <a:pt x="53089" y="54477"/>
                  </a:cubicBezTo>
                  <a:cubicBezTo>
                    <a:pt x="53120" y="54477"/>
                    <a:pt x="53137" y="54524"/>
                    <a:pt x="53137" y="54556"/>
                  </a:cubicBezTo>
                  <a:cubicBezTo>
                    <a:pt x="53137" y="54587"/>
                    <a:pt x="53105" y="54619"/>
                    <a:pt x="53073" y="54635"/>
                  </a:cubicBezTo>
                  <a:cubicBezTo>
                    <a:pt x="52852" y="54809"/>
                    <a:pt x="52568" y="54730"/>
                    <a:pt x="52362" y="54777"/>
                  </a:cubicBezTo>
                  <a:cubicBezTo>
                    <a:pt x="52252" y="54730"/>
                    <a:pt x="52188" y="54714"/>
                    <a:pt x="52125" y="54682"/>
                  </a:cubicBezTo>
                  <a:cubicBezTo>
                    <a:pt x="52094" y="54667"/>
                    <a:pt x="52077" y="54619"/>
                    <a:pt x="52077" y="54587"/>
                  </a:cubicBezTo>
                  <a:cubicBezTo>
                    <a:pt x="52077" y="54556"/>
                    <a:pt x="52094" y="54509"/>
                    <a:pt x="52109" y="54509"/>
                  </a:cubicBezTo>
                  <a:cubicBezTo>
                    <a:pt x="52298" y="54446"/>
                    <a:pt x="52482" y="54408"/>
                    <a:pt x="52667" y="54408"/>
                  </a:cubicBezTo>
                  <a:close/>
                  <a:moveTo>
                    <a:pt x="37832" y="54639"/>
                  </a:moveTo>
                  <a:cubicBezTo>
                    <a:pt x="37981" y="54639"/>
                    <a:pt x="38130" y="54651"/>
                    <a:pt x="38280" y="54682"/>
                  </a:cubicBezTo>
                  <a:cubicBezTo>
                    <a:pt x="38611" y="54745"/>
                    <a:pt x="38959" y="54777"/>
                    <a:pt x="39291" y="54825"/>
                  </a:cubicBezTo>
                  <a:cubicBezTo>
                    <a:pt x="39378" y="54833"/>
                    <a:pt x="39464" y="54846"/>
                    <a:pt x="39547" y="54846"/>
                  </a:cubicBezTo>
                  <a:cubicBezTo>
                    <a:pt x="39617" y="54846"/>
                    <a:pt x="39685" y="54837"/>
                    <a:pt x="39749" y="54809"/>
                  </a:cubicBezTo>
                  <a:cubicBezTo>
                    <a:pt x="39968" y="54731"/>
                    <a:pt x="40184" y="54701"/>
                    <a:pt x="40399" y="54701"/>
                  </a:cubicBezTo>
                  <a:cubicBezTo>
                    <a:pt x="40666" y="54701"/>
                    <a:pt x="40932" y="54748"/>
                    <a:pt x="41203" y="54809"/>
                  </a:cubicBezTo>
                  <a:cubicBezTo>
                    <a:pt x="41424" y="54857"/>
                    <a:pt x="41646" y="54888"/>
                    <a:pt x="41867" y="54920"/>
                  </a:cubicBezTo>
                  <a:cubicBezTo>
                    <a:pt x="41899" y="54935"/>
                    <a:pt x="41930" y="54983"/>
                    <a:pt x="41930" y="55015"/>
                  </a:cubicBezTo>
                  <a:cubicBezTo>
                    <a:pt x="41930" y="55046"/>
                    <a:pt x="41899" y="55093"/>
                    <a:pt x="41883" y="55093"/>
                  </a:cubicBezTo>
                  <a:cubicBezTo>
                    <a:pt x="41506" y="55173"/>
                    <a:pt x="41121" y="55196"/>
                    <a:pt x="40740" y="55196"/>
                  </a:cubicBezTo>
                  <a:cubicBezTo>
                    <a:pt x="40593" y="55196"/>
                    <a:pt x="40448" y="55192"/>
                    <a:pt x="40303" y="55188"/>
                  </a:cubicBezTo>
                  <a:cubicBezTo>
                    <a:pt x="40034" y="55188"/>
                    <a:pt x="39766" y="55156"/>
                    <a:pt x="39734" y="55156"/>
                  </a:cubicBezTo>
                  <a:lnTo>
                    <a:pt x="37806" y="55156"/>
                  </a:lnTo>
                  <a:cubicBezTo>
                    <a:pt x="37568" y="55141"/>
                    <a:pt x="37347" y="55093"/>
                    <a:pt x="37126" y="55061"/>
                  </a:cubicBezTo>
                  <a:cubicBezTo>
                    <a:pt x="37031" y="55046"/>
                    <a:pt x="36999" y="54983"/>
                    <a:pt x="37047" y="54888"/>
                  </a:cubicBezTo>
                  <a:cubicBezTo>
                    <a:pt x="37079" y="54825"/>
                    <a:pt x="37110" y="54762"/>
                    <a:pt x="37174" y="54730"/>
                  </a:cubicBezTo>
                  <a:cubicBezTo>
                    <a:pt x="37220" y="54682"/>
                    <a:pt x="37300" y="54667"/>
                    <a:pt x="37378" y="54667"/>
                  </a:cubicBezTo>
                  <a:cubicBezTo>
                    <a:pt x="37530" y="54651"/>
                    <a:pt x="37681" y="54639"/>
                    <a:pt x="37832" y="54639"/>
                  </a:cubicBezTo>
                  <a:close/>
                  <a:moveTo>
                    <a:pt x="45940" y="55431"/>
                  </a:moveTo>
                  <a:cubicBezTo>
                    <a:pt x="46167" y="55431"/>
                    <a:pt x="46396" y="55463"/>
                    <a:pt x="46625" y="55504"/>
                  </a:cubicBezTo>
                  <a:cubicBezTo>
                    <a:pt x="46720" y="55520"/>
                    <a:pt x="46798" y="55615"/>
                    <a:pt x="46941" y="55725"/>
                  </a:cubicBezTo>
                  <a:cubicBezTo>
                    <a:pt x="46688" y="55787"/>
                    <a:pt x="46449" y="55810"/>
                    <a:pt x="46218" y="55810"/>
                  </a:cubicBezTo>
                  <a:cubicBezTo>
                    <a:pt x="45915" y="55810"/>
                    <a:pt x="45624" y="55770"/>
                    <a:pt x="45329" y="55725"/>
                  </a:cubicBezTo>
                  <a:cubicBezTo>
                    <a:pt x="45313" y="55725"/>
                    <a:pt x="45281" y="55679"/>
                    <a:pt x="45266" y="55647"/>
                  </a:cubicBezTo>
                  <a:cubicBezTo>
                    <a:pt x="45266" y="55615"/>
                    <a:pt x="45281" y="55552"/>
                    <a:pt x="45313" y="55536"/>
                  </a:cubicBezTo>
                  <a:cubicBezTo>
                    <a:pt x="45519" y="55459"/>
                    <a:pt x="45729" y="55431"/>
                    <a:pt x="45940" y="55431"/>
                  </a:cubicBezTo>
                  <a:close/>
                  <a:moveTo>
                    <a:pt x="28970" y="0"/>
                  </a:moveTo>
                  <a:cubicBezTo>
                    <a:pt x="28835" y="0"/>
                    <a:pt x="28699" y="23"/>
                    <a:pt x="28559" y="60"/>
                  </a:cubicBezTo>
                  <a:cubicBezTo>
                    <a:pt x="28232" y="155"/>
                    <a:pt x="27909" y="208"/>
                    <a:pt x="27584" y="208"/>
                  </a:cubicBezTo>
                  <a:cubicBezTo>
                    <a:pt x="27312" y="208"/>
                    <a:pt x="27038" y="171"/>
                    <a:pt x="26757" y="91"/>
                  </a:cubicBezTo>
                  <a:cubicBezTo>
                    <a:pt x="26577" y="42"/>
                    <a:pt x="26385" y="11"/>
                    <a:pt x="26192" y="11"/>
                  </a:cubicBezTo>
                  <a:cubicBezTo>
                    <a:pt x="26080" y="11"/>
                    <a:pt x="25967" y="21"/>
                    <a:pt x="25857" y="45"/>
                  </a:cubicBezTo>
                  <a:cubicBezTo>
                    <a:pt x="25325" y="135"/>
                    <a:pt x="24793" y="167"/>
                    <a:pt x="24261" y="167"/>
                  </a:cubicBezTo>
                  <a:cubicBezTo>
                    <a:pt x="23955" y="167"/>
                    <a:pt x="23649" y="157"/>
                    <a:pt x="23343" y="139"/>
                  </a:cubicBezTo>
                  <a:cubicBezTo>
                    <a:pt x="23206" y="130"/>
                    <a:pt x="23069" y="126"/>
                    <a:pt x="22933" y="126"/>
                  </a:cubicBezTo>
                  <a:cubicBezTo>
                    <a:pt x="21683" y="126"/>
                    <a:pt x="20514" y="500"/>
                    <a:pt x="19345" y="913"/>
                  </a:cubicBezTo>
                  <a:cubicBezTo>
                    <a:pt x="19108" y="1119"/>
                    <a:pt x="18792" y="1151"/>
                    <a:pt x="18492" y="1214"/>
                  </a:cubicBezTo>
                  <a:cubicBezTo>
                    <a:pt x="17717" y="1387"/>
                    <a:pt x="16990" y="1688"/>
                    <a:pt x="16231" y="1925"/>
                  </a:cubicBezTo>
                  <a:cubicBezTo>
                    <a:pt x="15725" y="2099"/>
                    <a:pt x="15315" y="2462"/>
                    <a:pt x="14840" y="2683"/>
                  </a:cubicBezTo>
                  <a:cubicBezTo>
                    <a:pt x="14366" y="2921"/>
                    <a:pt x="13814" y="2953"/>
                    <a:pt x="13323" y="3206"/>
                  </a:cubicBezTo>
                  <a:cubicBezTo>
                    <a:pt x="12501" y="3600"/>
                    <a:pt x="11664" y="3948"/>
                    <a:pt x="10874" y="4407"/>
                  </a:cubicBezTo>
                  <a:cubicBezTo>
                    <a:pt x="10541" y="4612"/>
                    <a:pt x="10194" y="4770"/>
                    <a:pt x="9846" y="4913"/>
                  </a:cubicBezTo>
                  <a:cubicBezTo>
                    <a:pt x="9056" y="5229"/>
                    <a:pt x="8392" y="5734"/>
                    <a:pt x="7760" y="6287"/>
                  </a:cubicBezTo>
                  <a:cubicBezTo>
                    <a:pt x="7380" y="6620"/>
                    <a:pt x="7081" y="6999"/>
                    <a:pt x="6938" y="7488"/>
                  </a:cubicBezTo>
                  <a:cubicBezTo>
                    <a:pt x="6843" y="7868"/>
                    <a:pt x="6622" y="8184"/>
                    <a:pt x="6354" y="8453"/>
                  </a:cubicBezTo>
                  <a:cubicBezTo>
                    <a:pt x="5342" y="9448"/>
                    <a:pt x="4504" y="10571"/>
                    <a:pt x="3667" y="11709"/>
                  </a:cubicBezTo>
                  <a:cubicBezTo>
                    <a:pt x="3429" y="12025"/>
                    <a:pt x="3271" y="12356"/>
                    <a:pt x="3271" y="12752"/>
                  </a:cubicBezTo>
                  <a:cubicBezTo>
                    <a:pt x="3271" y="13163"/>
                    <a:pt x="3129" y="13526"/>
                    <a:pt x="2860" y="13779"/>
                  </a:cubicBezTo>
                  <a:cubicBezTo>
                    <a:pt x="2529" y="14080"/>
                    <a:pt x="2371" y="14442"/>
                    <a:pt x="2213" y="14838"/>
                  </a:cubicBezTo>
                  <a:cubicBezTo>
                    <a:pt x="1991" y="15407"/>
                    <a:pt x="1785" y="15976"/>
                    <a:pt x="1659" y="16577"/>
                  </a:cubicBezTo>
                  <a:cubicBezTo>
                    <a:pt x="1596" y="16940"/>
                    <a:pt x="1501" y="17335"/>
                    <a:pt x="1311" y="17651"/>
                  </a:cubicBezTo>
                  <a:cubicBezTo>
                    <a:pt x="1027" y="18141"/>
                    <a:pt x="964" y="18647"/>
                    <a:pt x="948" y="19184"/>
                  </a:cubicBezTo>
                  <a:lnTo>
                    <a:pt x="966" y="19184"/>
                  </a:lnTo>
                  <a:cubicBezTo>
                    <a:pt x="936" y="19249"/>
                    <a:pt x="898" y="19304"/>
                    <a:pt x="885" y="19358"/>
                  </a:cubicBezTo>
                  <a:cubicBezTo>
                    <a:pt x="790" y="19879"/>
                    <a:pt x="679" y="20402"/>
                    <a:pt x="506" y="20907"/>
                  </a:cubicBezTo>
                  <a:cubicBezTo>
                    <a:pt x="348" y="21333"/>
                    <a:pt x="221" y="21792"/>
                    <a:pt x="300" y="22250"/>
                  </a:cubicBezTo>
                  <a:cubicBezTo>
                    <a:pt x="443" y="22946"/>
                    <a:pt x="348" y="23609"/>
                    <a:pt x="268" y="24290"/>
                  </a:cubicBezTo>
                  <a:cubicBezTo>
                    <a:pt x="190" y="24969"/>
                    <a:pt x="0" y="25632"/>
                    <a:pt x="190" y="26328"/>
                  </a:cubicBezTo>
                  <a:cubicBezTo>
                    <a:pt x="142" y="27008"/>
                    <a:pt x="15" y="27687"/>
                    <a:pt x="110" y="28383"/>
                  </a:cubicBezTo>
                  <a:cubicBezTo>
                    <a:pt x="158" y="28635"/>
                    <a:pt x="158" y="28905"/>
                    <a:pt x="173" y="29173"/>
                  </a:cubicBezTo>
                  <a:cubicBezTo>
                    <a:pt x="221" y="29584"/>
                    <a:pt x="285" y="30011"/>
                    <a:pt x="300" y="30422"/>
                  </a:cubicBezTo>
                  <a:cubicBezTo>
                    <a:pt x="316" y="31038"/>
                    <a:pt x="300" y="31638"/>
                    <a:pt x="316" y="32255"/>
                  </a:cubicBezTo>
                  <a:cubicBezTo>
                    <a:pt x="316" y="32824"/>
                    <a:pt x="363" y="33393"/>
                    <a:pt x="616" y="33914"/>
                  </a:cubicBezTo>
                  <a:cubicBezTo>
                    <a:pt x="664" y="34026"/>
                    <a:pt x="727" y="34136"/>
                    <a:pt x="742" y="34247"/>
                  </a:cubicBezTo>
                  <a:cubicBezTo>
                    <a:pt x="790" y="34673"/>
                    <a:pt x="1027" y="35021"/>
                    <a:pt x="1280" y="35353"/>
                  </a:cubicBezTo>
                  <a:cubicBezTo>
                    <a:pt x="1564" y="35716"/>
                    <a:pt x="1817" y="36095"/>
                    <a:pt x="2228" y="36348"/>
                  </a:cubicBezTo>
                  <a:cubicBezTo>
                    <a:pt x="2354" y="36411"/>
                    <a:pt x="2434" y="36554"/>
                    <a:pt x="2529" y="36664"/>
                  </a:cubicBezTo>
                  <a:cubicBezTo>
                    <a:pt x="2687" y="36839"/>
                    <a:pt x="2797" y="37044"/>
                    <a:pt x="2971" y="37187"/>
                  </a:cubicBezTo>
                  <a:cubicBezTo>
                    <a:pt x="3351" y="37518"/>
                    <a:pt x="3650" y="37914"/>
                    <a:pt x="3903" y="38340"/>
                  </a:cubicBezTo>
                  <a:cubicBezTo>
                    <a:pt x="4156" y="38735"/>
                    <a:pt x="4457" y="39067"/>
                    <a:pt x="4757" y="39399"/>
                  </a:cubicBezTo>
                  <a:cubicBezTo>
                    <a:pt x="5848" y="40584"/>
                    <a:pt x="7081" y="41612"/>
                    <a:pt x="8297" y="42639"/>
                  </a:cubicBezTo>
                  <a:cubicBezTo>
                    <a:pt x="9135" y="43366"/>
                    <a:pt x="10052" y="43966"/>
                    <a:pt x="10952" y="44615"/>
                  </a:cubicBezTo>
                  <a:cubicBezTo>
                    <a:pt x="11411" y="44946"/>
                    <a:pt x="11901" y="45231"/>
                    <a:pt x="12360" y="45578"/>
                  </a:cubicBezTo>
                  <a:cubicBezTo>
                    <a:pt x="13355" y="46290"/>
                    <a:pt x="14383" y="46938"/>
                    <a:pt x="15567" y="47270"/>
                  </a:cubicBezTo>
                  <a:cubicBezTo>
                    <a:pt x="15789" y="47333"/>
                    <a:pt x="15995" y="47428"/>
                    <a:pt x="16200" y="47523"/>
                  </a:cubicBezTo>
                  <a:cubicBezTo>
                    <a:pt x="16358" y="47586"/>
                    <a:pt x="16358" y="47633"/>
                    <a:pt x="16216" y="47839"/>
                  </a:cubicBezTo>
                  <a:cubicBezTo>
                    <a:pt x="16200" y="47871"/>
                    <a:pt x="16184" y="47902"/>
                    <a:pt x="16184" y="47934"/>
                  </a:cubicBezTo>
                  <a:cubicBezTo>
                    <a:pt x="16564" y="48124"/>
                    <a:pt x="16911" y="48345"/>
                    <a:pt x="17306" y="48471"/>
                  </a:cubicBezTo>
                  <a:cubicBezTo>
                    <a:pt x="18001" y="48693"/>
                    <a:pt x="18682" y="48929"/>
                    <a:pt x="19345" y="49182"/>
                  </a:cubicBezTo>
                  <a:cubicBezTo>
                    <a:pt x="20389" y="49546"/>
                    <a:pt x="21478" y="49751"/>
                    <a:pt x="22506" y="50194"/>
                  </a:cubicBezTo>
                  <a:cubicBezTo>
                    <a:pt x="22570" y="50225"/>
                    <a:pt x="22648" y="50225"/>
                    <a:pt x="22728" y="50242"/>
                  </a:cubicBezTo>
                  <a:cubicBezTo>
                    <a:pt x="23723" y="50478"/>
                    <a:pt x="24688" y="50826"/>
                    <a:pt x="25667" y="51173"/>
                  </a:cubicBezTo>
                  <a:cubicBezTo>
                    <a:pt x="25809" y="51221"/>
                    <a:pt x="25967" y="51268"/>
                    <a:pt x="26078" y="51363"/>
                  </a:cubicBezTo>
                  <a:cubicBezTo>
                    <a:pt x="26315" y="51569"/>
                    <a:pt x="26568" y="51696"/>
                    <a:pt x="26884" y="51774"/>
                  </a:cubicBezTo>
                  <a:cubicBezTo>
                    <a:pt x="27168" y="51837"/>
                    <a:pt x="27438" y="52043"/>
                    <a:pt x="27722" y="52075"/>
                  </a:cubicBezTo>
                  <a:cubicBezTo>
                    <a:pt x="28165" y="52138"/>
                    <a:pt x="28512" y="52328"/>
                    <a:pt x="28860" y="52564"/>
                  </a:cubicBezTo>
                  <a:cubicBezTo>
                    <a:pt x="29634" y="53070"/>
                    <a:pt x="30441" y="53497"/>
                    <a:pt x="31326" y="53719"/>
                  </a:cubicBezTo>
                  <a:cubicBezTo>
                    <a:pt x="31657" y="53814"/>
                    <a:pt x="31958" y="53955"/>
                    <a:pt x="32274" y="54066"/>
                  </a:cubicBezTo>
                  <a:cubicBezTo>
                    <a:pt x="32258" y="54240"/>
                    <a:pt x="32242" y="54382"/>
                    <a:pt x="32242" y="54524"/>
                  </a:cubicBezTo>
                  <a:cubicBezTo>
                    <a:pt x="32700" y="54762"/>
                    <a:pt x="33191" y="54840"/>
                    <a:pt x="33665" y="54935"/>
                  </a:cubicBezTo>
                  <a:cubicBezTo>
                    <a:pt x="33838" y="54967"/>
                    <a:pt x="33933" y="55078"/>
                    <a:pt x="34028" y="55204"/>
                  </a:cubicBezTo>
                  <a:cubicBezTo>
                    <a:pt x="34091" y="55299"/>
                    <a:pt x="34171" y="55378"/>
                    <a:pt x="34234" y="55457"/>
                  </a:cubicBezTo>
                  <a:cubicBezTo>
                    <a:pt x="34565" y="55552"/>
                    <a:pt x="34898" y="55630"/>
                    <a:pt x="35229" y="55710"/>
                  </a:cubicBezTo>
                  <a:cubicBezTo>
                    <a:pt x="36383" y="55931"/>
                    <a:pt x="37473" y="56437"/>
                    <a:pt x="38659" y="56547"/>
                  </a:cubicBezTo>
                  <a:cubicBezTo>
                    <a:pt x="39212" y="56768"/>
                    <a:pt x="39797" y="56722"/>
                    <a:pt x="40350" y="56800"/>
                  </a:cubicBezTo>
                  <a:cubicBezTo>
                    <a:pt x="40373" y="56804"/>
                    <a:pt x="40397" y="56806"/>
                    <a:pt x="40421" y="56806"/>
                  </a:cubicBezTo>
                  <a:cubicBezTo>
                    <a:pt x="40575" y="56806"/>
                    <a:pt x="40737" y="56726"/>
                    <a:pt x="40887" y="56658"/>
                  </a:cubicBezTo>
                  <a:cubicBezTo>
                    <a:pt x="40935" y="56642"/>
                    <a:pt x="40967" y="56547"/>
                    <a:pt x="40967" y="56484"/>
                  </a:cubicBezTo>
                  <a:cubicBezTo>
                    <a:pt x="40979" y="56409"/>
                    <a:pt x="41001" y="56364"/>
                    <a:pt x="41057" y="56364"/>
                  </a:cubicBezTo>
                  <a:cubicBezTo>
                    <a:pt x="41071" y="56364"/>
                    <a:pt x="41088" y="56367"/>
                    <a:pt x="41108" y="56374"/>
                  </a:cubicBezTo>
                  <a:cubicBezTo>
                    <a:pt x="41188" y="56389"/>
                    <a:pt x="41251" y="56437"/>
                    <a:pt x="41314" y="56484"/>
                  </a:cubicBezTo>
                  <a:cubicBezTo>
                    <a:pt x="41409" y="56535"/>
                    <a:pt x="41466" y="56563"/>
                    <a:pt x="41526" y="56563"/>
                  </a:cubicBezTo>
                  <a:cubicBezTo>
                    <a:pt x="41617" y="56563"/>
                    <a:pt x="41716" y="56500"/>
                    <a:pt x="41962" y="56357"/>
                  </a:cubicBezTo>
                  <a:cubicBezTo>
                    <a:pt x="42099" y="56290"/>
                    <a:pt x="42271" y="56210"/>
                    <a:pt x="42427" y="56210"/>
                  </a:cubicBezTo>
                  <a:cubicBezTo>
                    <a:pt x="42452" y="56210"/>
                    <a:pt x="42476" y="56212"/>
                    <a:pt x="42499" y="56216"/>
                  </a:cubicBezTo>
                  <a:cubicBezTo>
                    <a:pt x="42942" y="56263"/>
                    <a:pt x="43401" y="56357"/>
                    <a:pt x="43843" y="56452"/>
                  </a:cubicBezTo>
                  <a:cubicBezTo>
                    <a:pt x="44058" y="56508"/>
                    <a:pt x="44273" y="56548"/>
                    <a:pt x="44495" y="56548"/>
                  </a:cubicBezTo>
                  <a:cubicBezTo>
                    <a:pt x="44648" y="56548"/>
                    <a:pt x="44804" y="56529"/>
                    <a:pt x="44965" y="56484"/>
                  </a:cubicBezTo>
                  <a:cubicBezTo>
                    <a:pt x="45042" y="56460"/>
                    <a:pt x="45124" y="56452"/>
                    <a:pt x="45208" y="56452"/>
                  </a:cubicBezTo>
                  <a:cubicBezTo>
                    <a:pt x="45349" y="56452"/>
                    <a:pt x="45497" y="56474"/>
                    <a:pt x="45645" y="56484"/>
                  </a:cubicBezTo>
                  <a:lnTo>
                    <a:pt x="45613" y="56500"/>
                  </a:lnTo>
                  <a:cubicBezTo>
                    <a:pt x="45713" y="56472"/>
                    <a:pt x="45814" y="56403"/>
                    <a:pt x="45903" y="56403"/>
                  </a:cubicBezTo>
                  <a:cubicBezTo>
                    <a:pt x="45912" y="56403"/>
                    <a:pt x="45921" y="56404"/>
                    <a:pt x="45930" y="56406"/>
                  </a:cubicBezTo>
                  <a:cubicBezTo>
                    <a:pt x="46187" y="56470"/>
                    <a:pt x="46438" y="56527"/>
                    <a:pt x="46691" y="56527"/>
                  </a:cubicBezTo>
                  <a:cubicBezTo>
                    <a:pt x="46810" y="56527"/>
                    <a:pt x="46930" y="56514"/>
                    <a:pt x="47051" y="56484"/>
                  </a:cubicBezTo>
                  <a:cubicBezTo>
                    <a:pt x="47455" y="56573"/>
                    <a:pt x="47852" y="56655"/>
                    <a:pt x="48251" y="56655"/>
                  </a:cubicBezTo>
                  <a:cubicBezTo>
                    <a:pt x="48492" y="56655"/>
                    <a:pt x="48735" y="56625"/>
                    <a:pt x="48979" y="56547"/>
                  </a:cubicBezTo>
                  <a:cubicBezTo>
                    <a:pt x="49164" y="56621"/>
                    <a:pt x="49350" y="56645"/>
                    <a:pt x="49537" y="56645"/>
                  </a:cubicBezTo>
                  <a:cubicBezTo>
                    <a:pt x="49911" y="56645"/>
                    <a:pt x="50286" y="56547"/>
                    <a:pt x="50655" y="56547"/>
                  </a:cubicBezTo>
                  <a:cubicBezTo>
                    <a:pt x="50924" y="56547"/>
                    <a:pt x="51192" y="56547"/>
                    <a:pt x="51461" y="56516"/>
                  </a:cubicBezTo>
                  <a:cubicBezTo>
                    <a:pt x="51481" y="56515"/>
                    <a:pt x="51500" y="56514"/>
                    <a:pt x="51519" y="56514"/>
                  </a:cubicBezTo>
                  <a:cubicBezTo>
                    <a:pt x="51800" y="56514"/>
                    <a:pt x="52081" y="56611"/>
                    <a:pt x="52362" y="56627"/>
                  </a:cubicBezTo>
                  <a:cubicBezTo>
                    <a:pt x="52408" y="56631"/>
                    <a:pt x="52455" y="56633"/>
                    <a:pt x="52502" y="56633"/>
                  </a:cubicBezTo>
                  <a:cubicBezTo>
                    <a:pt x="52791" y="56633"/>
                    <a:pt x="53088" y="56559"/>
                    <a:pt x="53373" y="56532"/>
                  </a:cubicBezTo>
                  <a:cubicBezTo>
                    <a:pt x="53445" y="56524"/>
                    <a:pt x="53524" y="56516"/>
                    <a:pt x="53603" y="56516"/>
                  </a:cubicBezTo>
                  <a:cubicBezTo>
                    <a:pt x="53682" y="56516"/>
                    <a:pt x="53761" y="56524"/>
                    <a:pt x="53832" y="56547"/>
                  </a:cubicBezTo>
                  <a:cubicBezTo>
                    <a:pt x="53972" y="56582"/>
                    <a:pt x="54109" y="56596"/>
                    <a:pt x="54245" y="56596"/>
                  </a:cubicBezTo>
                  <a:cubicBezTo>
                    <a:pt x="54480" y="56596"/>
                    <a:pt x="54714" y="56556"/>
                    <a:pt x="54954" y="56516"/>
                  </a:cubicBezTo>
                  <a:cubicBezTo>
                    <a:pt x="55286" y="56469"/>
                    <a:pt x="55634" y="56484"/>
                    <a:pt x="55982" y="56469"/>
                  </a:cubicBezTo>
                  <a:cubicBezTo>
                    <a:pt x="56123" y="56452"/>
                    <a:pt x="56298" y="56484"/>
                    <a:pt x="56424" y="56421"/>
                  </a:cubicBezTo>
                  <a:cubicBezTo>
                    <a:pt x="56819" y="56216"/>
                    <a:pt x="57230" y="56216"/>
                    <a:pt x="57640" y="56153"/>
                  </a:cubicBezTo>
                  <a:cubicBezTo>
                    <a:pt x="57767" y="56136"/>
                    <a:pt x="57815" y="55963"/>
                    <a:pt x="57752" y="55805"/>
                  </a:cubicBezTo>
                  <a:cubicBezTo>
                    <a:pt x="57735" y="55773"/>
                    <a:pt x="57689" y="55742"/>
                    <a:pt x="57672" y="55710"/>
                  </a:cubicBezTo>
                  <a:cubicBezTo>
                    <a:pt x="57609" y="55552"/>
                    <a:pt x="57672" y="55362"/>
                    <a:pt x="57830" y="55362"/>
                  </a:cubicBezTo>
                  <a:cubicBezTo>
                    <a:pt x="58589" y="55314"/>
                    <a:pt x="59332" y="55125"/>
                    <a:pt x="60059" y="54920"/>
                  </a:cubicBezTo>
                  <a:cubicBezTo>
                    <a:pt x="60249" y="54872"/>
                    <a:pt x="60439" y="54872"/>
                    <a:pt x="60628" y="54825"/>
                  </a:cubicBezTo>
                  <a:cubicBezTo>
                    <a:pt x="60675" y="54809"/>
                    <a:pt x="60738" y="54730"/>
                    <a:pt x="60738" y="54667"/>
                  </a:cubicBezTo>
                  <a:cubicBezTo>
                    <a:pt x="60755" y="54619"/>
                    <a:pt x="60643" y="54541"/>
                    <a:pt x="60612" y="54541"/>
                  </a:cubicBezTo>
                  <a:cubicBezTo>
                    <a:pt x="60011" y="54651"/>
                    <a:pt x="59395" y="54730"/>
                    <a:pt x="58795" y="54730"/>
                  </a:cubicBezTo>
                  <a:cubicBezTo>
                    <a:pt x="58574" y="54730"/>
                    <a:pt x="58336" y="54682"/>
                    <a:pt x="58115" y="54635"/>
                  </a:cubicBezTo>
                  <a:cubicBezTo>
                    <a:pt x="58099" y="54635"/>
                    <a:pt x="58051" y="54587"/>
                    <a:pt x="58051" y="54572"/>
                  </a:cubicBezTo>
                  <a:cubicBezTo>
                    <a:pt x="58051" y="54524"/>
                    <a:pt x="58083" y="54477"/>
                    <a:pt x="58115" y="54461"/>
                  </a:cubicBezTo>
                  <a:cubicBezTo>
                    <a:pt x="58368" y="54414"/>
                    <a:pt x="58620" y="54366"/>
                    <a:pt x="58873" y="54303"/>
                  </a:cubicBezTo>
                  <a:cubicBezTo>
                    <a:pt x="58873" y="54161"/>
                    <a:pt x="58795" y="54018"/>
                    <a:pt x="58953" y="53892"/>
                  </a:cubicBezTo>
                  <a:cubicBezTo>
                    <a:pt x="59091" y="53785"/>
                    <a:pt x="59200" y="53632"/>
                    <a:pt x="59322" y="53493"/>
                  </a:cubicBezTo>
                  <a:lnTo>
                    <a:pt x="59322" y="53493"/>
                  </a:lnTo>
                  <a:cubicBezTo>
                    <a:pt x="59353" y="53625"/>
                    <a:pt x="59398" y="53759"/>
                    <a:pt x="59442" y="53892"/>
                  </a:cubicBezTo>
                  <a:cubicBezTo>
                    <a:pt x="59474" y="53955"/>
                    <a:pt x="59537" y="54035"/>
                    <a:pt x="59600" y="54066"/>
                  </a:cubicBezTo>
                  <a:cubicBezTo>
                    <a:pt x="59777" y="54115"/>
                    <a:pt x="59960" y="54164"/>
                    <a:pt x="60145" y="54164"/>
                  </a:cubicBezTo>
                  <a:cubicBezTo>
                    <a:pt x="60258" y="54164"/>
                    <a:pt x="60372" y="54146"/>
                    <a:pt x="60485" y="54098"/>
                  </a:cubicBezTo>
                  <a:cubicBezTo>
                    <a:pt x="60485" y="54098"/>
                    <a:pt x="60470" y="54018"/>
                    <a:pt x="60454" y="54003"/>
                  </a:cubicBezTo>
                  <a:cubicBezTo>
                    <a:pt x="60327" y="53955"/>
                    <a:pt x="60186" y="53908"/>
                    <a:pt x="59964" y="53845"/>
                  </a:cubicBezTo>
                  <a:cubicBezTo>
                    <a:pt x="60249" y="53734"/>
                    <a:pt x="60454" y="53655"/>
                    <a:pt x="60643" y="53592"/>
                  </a:cubicBezTo>
                  <a:cubicBezTo>
                    <a:pt x="60738" y="53639"/>
                    <a:pt x="60818" y="53655"/>
                    <a:pt x="60865" y="53719"/>
                  </a:cubicBezTo>
                  <a:cubicBezTo>
                    <a:pt x="60956" y="53855"/>
                    <a:pt x="61063" y="53913"/>
                    <a:pt x="61180" y="53913"/>
                  </a:cubicBezTo>
                  <a:cubicBezTo>
                    <a:pt x="61266" y="53913"/>
                    <a:pt x="61357" y="53882"/>
                    <a:pt x="61450" y="53829"/>
                  </a:cubicBezTo>
                  <a:cubicBezTo>
                    <a:pt x="61750" y="53655"/>
                    <a:pt x="62034" y="53449"/>
                    <a:pt x="62350" y="53323"/>
                  </a:cubicBezTo>
                  <a:cubicBezTo>
                    <a:pt x="62698" y="53181"/>
                    <a:pt x="63046" y="53038"/>
                    <a:pt x="63284" y="52707"/>
                  </a:cubicBezTo>
                  <a:cubicBezTo>
                    <a:pt x="63425" y="52533"/>
                    <a:pt x="63631" y="52423"/>
                    <a:pt x="63852" y="52343"/>
                  </a:cubicBezTo>
                  <a:cubicBezTo>
                    <a:pt x="64137" y="52217"/>
                    <a:pt x="64405" y="52090"/>
                    <a:pt x="64674" y="51949"/>
                  </a:cubicBezTo>
                  <a:cubicBezTo>
                    <a:pt x="64848" y="51854"/>
                    <a:pt x="65037" y="51774"/>
                    <a:pt x="65132" y="51632"/>
                  </a:cubicBezTo>
                  <a:cubicBezTo>
                    <a:pt x="65353" y="51300"/>
                    <a:pt x="65701" y="51127"/>
                    <a:pt x="65954" y="50842"/>
                  </a:cubicBezTo>
                  <a:cubicBezTo>
                    <a:pt x="66270" y="50510"/>
                    <a:pt x="66618" y="50210"/>
                    <a:pt x="66997" y="49972"/>
                  </a:cubicBezTo>
                  <a:cubicBezTo>
                    <a:pt x="67235" y="49831"/>
                    <a:pt x="67408" y="49673"/>
                    <a:pt x="67551" y="49435"/>
                  </a:cubicBezTo>
                  <a:cubicBezTo>
                    <a:pt x="67851" y="49009"/>
                    <a:pt x="68183" y="48581"/>
                    <a:pt x="68514" y="48170"/>
                  </a:cubicBezTo>
                  <a:cubicBezTo>
                    <a:pt x="68862" y="47728"/>
                    <a:pt x="69052" y="47254"/>
                    <a:pt x="69037" y="46685"/>
                  </a:cubicBezTo>
                  <a:lnTo>
                    <a:pt x="69037" y="46116"/>
                  </a:lnTo>
                  <a:cubicBezTo>
                    <a:pt x="69037" y="45768"/>
                    <a:pt x="69083" y="45437"/>
                    <a:pt x="69241" y="45121"/>
                  </a:cubicBezTo>
                  <a:cubicBezTo>
                    <a:pt x="69479" y="44630"/>
                    <a:pt x="69557" y="44093"/>
                    <a:pt x="69574" y="43572"/>
                  </a:cubicBezTo>
                  <a:cubicBezTo>
                    <a:pt x="69606" y="42923"/>
                    <a:pt x="69700" y="42276"/>
                    <a:pt x="69621" y="41627"/>
                  </a:cubicBezTo>
                  <a:cubicBezTo>
                    <a:pt x="69606" y="41406"/>
                    <a:pt x="69589" y="41153"/>
                    <a:pt x="69669" y="40948"/>
                  </a:cubicBezTo>
                  <a:cubicBezTo>
                    <a:pt x="69905" y="40442"/>
                    <a:pt x="69858" y="39905"/>
                    <a:pt x="69842" y="39383"/>
                  </a:cubicBezTo>
                  <a:cubicBezTo>
                    <a:pt x="69842" y="38735"/>
                    <a:pt x="69764" y="38087"/>
                    <a:pt x="69795" y="37439"/>
                  </a:cubicBezTo>
                  <a:cubicBezTo>
                    <a:pt x="69858" y="36491"/>
                    <a:pt x="69637" y="35621"/>
                    <a:pt x="69336" y="34753"/>
                  </a:cubicBezTo>
                  <a:cubicBezTo>
                    <a:pt x="69115" y="34468"/>
                    <a:pt x="69163" y="34199"/>
                    <a:pt x="69353" y="33914"/>
                  </a:cubicBezTo>
                  <a:cubicBezTo>
                    <a:pt x="69384" y="33851"/>
                    <a:pt x="69384" y="33725"/>
                    <a:pt x="69353" y="33693"/>
                  </a:cubicBezTo>
                  <a:cubicBezTo>
                    <a:pt x="69037" y="33472"/>
                    <a:pt x="69147" y="33156"/>
                    <a:pt x="69147" y="32856"/>
                  </a:cubicBezTo>
                  <a:cubicBezTo>
                    <a:pt x="69131" y="32713"/>
                    <a:pt x="69115" y="32540"/>
                    <a:pt x="69037" y="32429"/>
                  </a:cubicBezTo>
                  <a:cubicBezTo>
                    <a:pt x="68910" y="32287"/>
                    <a:pt x="68847" y="32144"/>
                    <a:pt x="68830" y="31939"/>
                  </a:cubicBezTo>
                  <a:cubicBezTo>
                    <a:pt x="68736" y="31307"/>
                    <a:pt x="68626" y="30658"/>
                    <a:pt x="68468" y="30043"/>
                  </a:cubicBezTo>
                  <a:cubicBezTo>
                    <a:pt x="68388" y="29663"/>
                    <a:pt x="68310" y="29299"/>
                    <a:pt x="68261" y="28920"/>
                  </a:cubicBezTo>
                  <a:cubicBezTo>
                    <a:pt x="68198" y="28209"/>
                    <a:pt x="68072" y="27482"/>
                    <a:pt x="67772" y="26818"/>
                  </a:cubicBezTo>
                  <a:cubicBezTo>
                    <a:pt x="67646" y="26549"/>
                    <a:pt x="67598" y="26233"/>
                    <a:pt x="67519" y="25949"/>
                  </a:cubicBezTo>
                  <a:cubicBezTo>
                    <a:pt x="67471" y="25790"/>
                    <a:pt x="67566" y="25664"/>
                    <a:pt x="67646" y="25538"/>
                  </a:cubicBezTo>
                  <a:lnTo>
                    <a:pt x="67646" y="25538"/>
                  </a:lnTo>
                  <a:lnTo>
                    <a:pt x="67614" y="25569"/>
                  </a:lnTo>
                  <a:cubicBezTo>
                    <a:pt x="67598" y="24922"/>
                    <a:pt x="67361" y="24305"/>
                    <a:pt x="67282" y="23673"/>
                  </a:cubicBezTo>
                  <a:cubicBezTo>
                    <a:pt x="67235" y="23293"/>
                    <a:pt x="66950" y="23009"/>
                    <a:pt x="66871" y="22629"/>
                  </a:cubicBezTo>
                  <a:cubicBezTo>
                    <a:pt x="66839" y="22440"/>
                    <a:pt x="66649" y="22456"/>
                    <a:pt x="66523" y="22393"/>
                  </a:cubicBezTo>
                  <a:cubicBezTo>
                    <a:pt x="66381" y="22313"/>
                    <a:pt x="66286" y="22187"/>
                    <a:pt x="66350" y="22029"/>
                  </a:cubicBezTo>
                  <a:cubicBezTo>
                    <a:pt x="66468" y="21792"/>
                    <a:pt x="66378" y="21611"/>
                    <a:pt x="66250" y="21433"/>
                  </a:cubicBezTo>
                  <a:lnTo>
                    <a:pt x="66250" y="21433"/>
                  </a:lnTo>
                  <a:lnTo>
                    <a:pt x="66255" y="21428"/>
                  </a:lnTo>
                  <a:cubicBezTo>
                    <a:pt x="66128" y="20907"/>
                    <a:pt x="65859" y="20465"/>
                    <a:pt x="65559" y="20037"/>
                  </a:cubicBezTo>
                  <a:lnTo>
                    <a:pt x="65559" y="20037"/>
                  </a:lnTo>
                  <a:lnTo>
                    <a:pt x="65575" y="20069"/>
                  </a:lnTo>
                  <a:cubicBezTo>
                    <a:pt x="65511" y="19991"/>
                    <a:pt x="65448" y="19896"/>
                    <a:pt x="65353" y="19848"/>
                  </a:cubicBezTo>
                  <a:cubicBezTo>
                    <a:pt x="65195" y="19738"/>
                    <a:pt x="65132" y="19580"/>
                    <a:pt x="65085" y="19405"/>
                  </a:cubicBezTo>
                  <a:lnTo>
                    <a:pt x="65085" y="19405"/>
                  </a:lnTo>
                  <a:lnTo>
                    <a:pt x="65117" y="19422"/>
                  </a:lnTo>
                  <a:cubicBezTo>
                    <a:pt x="65054" y="19295"/>
                    <a:pt x="65054" y="19137"/>
                    <a:pt x="65117" y="19137"/>
                  </a:cubicBezTo>
                  <a:lnTo>
                    <a:pt x="65100" y="19137"/>
                  </a:lnTo>
                  <a:cubicBezTo>
                    <a:pt x="64927" y="18805"/>
                    <a:pt x="64784" y="18457"/>
                    <a:pt x="64580" y="18126"/>
                  </a:cubicBezTo>
                  <a:cubicBezTo>
                    <a:pt x="64453" y="17904"/>
                    <a:pt x="64215" y="17746"/>
                    <a:pt x="64089" y="17525"/>
                  </a:cubicBezTo>
                  <a:cubicBezTo>
                    <a:pt x="63947" y="17272"/>
                    <a:pt x="63931" y="16940"/>
                    <a:pt x="63741" y="16687"/>
                  </a:cubicBezTo>
                  <a:cubicBezTo>
                    <a:pt x="63362" y="16166"/>
                    <a:pt x="63077" y="15597"/>
                    <a:pt x="62730" y="15059"/>
                  </a:cubicBezTo>
                  <a:cubicBezTo>
                    <a:pt x="62003" y="13905"/>
                    <a:pt x="61260" y="12767"/>
                    <a:pt x="60454" y="11661"/>
                  </a:cubicBezTo>
                  <a:cubicBezTo>
                    <a:pt x="59656" y="10581"/>
                    <a:pt x="58825" y="9516"/>
                    <a:pt x="57795" y="8635"/>
                  </a:cubicBezTo>
                  <a:lnTo>
                    <a:pt x="57795" y="8635"/>
                  </a:lnTo>
                  <a:cubicBezTo>
                    <a:pt x="57750" y="8527"/>
                    <a:pt x="57702" y="8420"/>
                    <a:pt x="57625" y="8342"/>
                  </a:cubicBezTo>
                  <a:cubicBezTo>
                    <a:pt x="57230" y="7884"/>
                    <a:pt x="56898" y="7378"/>
                    <a:pt x="56439" y="6982"/>
                  </a:cubicBezTo>
                  <a:cubicBezTo>
                    <a:pt x="56186" y="6382"/>
                    <a:pt x="55665" y="5971"/>
                    <a:pt x="55270" y="5465"/>
                  </a:cubicBezTo>
                  <a:cubicBezTo>
                    <a:pt x="55112" y="5260"/>
                    <a:pt x="54907" y="5102"/>
                    <a:pt x="54654" y="5007"/>
                  </a:cubicBezTo>
                  <a:cubicBezTo>
                    <a:pt x="54528" y="4944"/>
                    <a:pt x="54385" y="4833"/>
                    <a:pt x="54338" y="4707"/>
                  </a:cubicBezTo>
                  <a:cubicBezTo>
                    <a:pt x="54195" y="4344"/>
                    <a:pt x="53895" y="4106"/>
                    <a:pt x="53642" y="3838"/>
                  </a:cubicBezTo>
                  <a:lnTo>
                    <a:pt x="53642" y="3838"/>
                  </a:lnTo>
                  <a:lnTo>
                    <a:pt x="53674" y="3853"/>
                  </a:lnTo>
                  <a:cubicBezTo>
                    <a:pt x="53527" y="3722"/>
                    <a:pt x="53517" y="3712"/>
                    <a:pt x="53642" y="3597"/>
                  </a:cubicBezTo>
                  <a:lnTo>
                    <a:pt x="53642" y="3597"/>
                  </a:lnTo>
                  <a:cubicBezTo>
                    <a:pt x="53642" y="3377"/>
                    <a:pt x="53578" y="3220"/>
                    <a:pt x="53373" y="3142"/>
                  </a:cubicBezTo>
                  <a:cubicBezTo>
                    <a:pt x="52867" y="2953"/>
                    <a:pt x="52393" y="2732"/>
                    <a:pt x="51982" y="2367"/>
                  </a:cubicBezTo>
                  <a:cubicBezTo>
                    <a:pt x="51904" y="2289"/>
                    <a:pt x="51809" y="2209"/>
                    <a:pt x="51698" y="2178"/>
                  </a:cubicBezTo>
                  <a:cubicBezTo>
                    <a:pt x="51224" y="2068"/>
                    <a:pt x="50781" y="1815"/>
                    <a:pt x="50292" y="1752"/>
                  </a:cubicBezTo>
                  <a:cubicBezTo>
                    <a:pt x="49881" y="1720"/>
                    <a:pt x="49580" y="1530"/>
                    <a:pt x="49295" y="1261"/>
                  </a:cubicBezTo>
                  <a:lnTo>
                    <a:pt x="49291" y="1282"/>
                  </a:lnTo>
                  <a:lnTo>
                    <a:pt x="49291" y="1282"/>
                  </a:lnTo>
                  <a:cubicBezTo>
                    <a:pt x="49203" y="1233"/>
                    <a:pt x="49115" y="1150"/>
                    <a:pt x="49027" y="1135"/>
                  </a:cubicBezTo>
                  <a:cubicBezTo>
                    <a:pt x="49010" y="1133"/>
                    <a:pt x="48993" y="1133"/>
                    <a:pt x="48975" y="1133"/>
                  </a:cubicBezTo>
                  <a:cubicBezTo>
                    <a:pt x="48843" y="1133"/>
                    <a:pt x="48699" y="1162"/>
                    <a:pt x="48570" y="1162"/>
                  </a:cubicBezTo>
                  <a:cubicBezTo>
                    <a:pt x="48494" y="1162"/>
                    <a:pt x="48423" y="1152"/>
                    <a:pt x="48364" y="1119"/>
                  </a:cubicBezTo>
                  <a:cubicBezTo>
                    <a:pt x="47889" y="898"/>
                    <a:pt x="47384" y="993"/>
                    <a:pt x="46925" y="835"/>
                  </a:cubicBezTo>
                  <a:cubicBezTo>
                    <a:pt x="46703" y="772"/>
                    <a:pt x="46467" y="740"/>
                    <a:pt x="46277" y="645"/>
                  </a:cubicBezTo>
                  <a:cubicBezTo>
                    <a:pt x="45721" y="367"/>
                    <a:pt x="45140" y="260"/>
                    <a:pt x="44534" y="260"/>
                  </a:cubicBezTo>
                  <a:cubicBezTo>
                    <a:pt x="44452" y="260"/>
                    <a:pt x="44369" y="262"/>
                    <a:pt x="44286" y="266"/>
                  </a:cubicBezTo>
                  <a:cubicBezTo>
                    <a:pt x="43911" y="293"/>
                    <a:pt x="43536" y="320"/>
                    <a:pt x="43161" y="320"/>
                  </a:cubicBezTo>
                  <a:cubicBezTo>
                    <a:pt x="42888" y="320"/>
                    <a:pt x="42615" y="306"/>
                    <a:pt x="42341" y="266"/>
                  </a:cubicBezTo>
                  <a:cubicBezTo>
                    <a:pt x="42078" y="296"/>
                    <a:pt x="41815" y="307"/>
                    <a:pt x="41552" y="307"/>
                  </a:cubicBezTo>
                  <a:cubicBezTo>
                    <a:pt x="41010" y="307"/>
                    <a:pt x="40468" y="263"/>
                    <a:pt x="39923" y="263"/>
                  </a:cubicBezTo>
                  <a:cubicBezTo>
                    <a:pt x="39634" y="263"/>
                    <a:pt x="39344" y="275"/>
                    <a:pt x="39054" y="313"/>
                  </a:cubicBezTo>
                  <a:cubicBezTo>
                    <a:pt x="38886" y="337"/>
                    <a:pt x="38718" y="345"/>
                    <a:pt x="38548" y="345"/>
                  </a:cubicBezTo>
                  <a:cubicBezTo>
                    <a:pt x="38136" y="345"/>
                    <a:pt x="37718" y="295"/>
                    <a:pt x="37301" y="295"/>
                  </a:cubicBezTo>
                  <a:cubicBezTo>
                    <a:pt x="37095" y="295"/>
                    <a:pt x="36888" y="308"/>
                    <a:pt x="36683" y="344"/>
                  </a:cubicBezTo>
                  <a:cubicBezTo>
                    <a:pt x="36651" y="350"/>
                    <a:pt x="36617" y="353"/>
                    <a:pt x="36583" y="353"/>
                  </a:cubicBezTo>
                  <a:cubicBezTo>
                    <a:pt x="36434" y="353"/>
                    <a:pt x="36271" y="304"/>
                    <a:pt x="36130" y="266"/>
                  </a:cubicBezTo>
                  <a:cubicBezTo>
                    <a:pt x="35908" y="208"/>
                    <a:pt x="35686" y="180"/>
                    <a:pt x="35469" y="180"/>
                  </a:cubicBezTo>
                  <a:cubicBezTo>
                    <a:pt x="35268" y="180"/>
                    <a:pt x="35071" y="204"/>
                    <a:pt x="34881" y="249"/>
                  </a:cubicBezTo>
                  <a:cubicBezTo>
                    <a:pt x="34091" y="424"/>
                    <a:pt x="33286" y="424"/>
                    <a:pt x="32495" y="456"/>
                  </a:cubicBezTo>
                  <a:cubicBezTo>
                    <a:pt x="32299" y="460"/>
                    <a:pt x="32104" y="467"/>
                    <a:pt x="31910" y="467"/>
                  </a:cubicBezTo>
                  <a:cubicBezTo>
                    <a:pt x="31496" y="467"/>
                    <a:pt x="31086" y="437"/>
                    <a:pt x="30677" y="298"/>
                  </a:cubicBezTo>
                  <a:cubicBezTo>
                    <a:pt x="30504" y="234"/>
                    <a:pt x="30314" y="266"/>
                    <a:pt x="30125" y="234"/>
                  </a:cubicBezTo>
                  <a:cubicBezTo>
                    <a:pt x="29887" y="203"/>
                    <a:pt x="29650" y="203"/>
                    <a:pt x="29444" y="108"/>
                  </a:cubicBezTo>
                  <a:cubicBezTo>
                    <a:pt x="29284" y="31"/>
                    <a:pt x="29127" y="0"/>
                    <a:pt x="289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1"/>
            <p:cNvSpPr/>
            <p:nvPr/>
          </p:nvSpPr>
          <p:spPr>
            <a:xfrm>
              <a:off x="6144937" y="4786821"/>
              <a:ext cx="172911" cy="16282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1"/>
            <p:cNvSpPr/>
            <p:nvPr/>
          </p:nvSpPr>
          <p:spPr>
            <a:xfrm>
              <a:off x="5879425" y="4748782"/>
              <a:ext cx="172883" cy="164472"/>
            </a:xfrm>
            <a:custGeom>
              <a:rect b="b" l="l" r="r" t="t"/>
              <a:pathLst>
                <a:path extrusionOk="0" h="60972" w="64090">
                  <a:moveTo>
                    <a:pt x="35404" y="1200"/>
                  </a:moveTo>
                  <a:lnTo>
                    <a:pt x="35404" y="1200"/>
                  </a:lnTo>
                  <a:cubicBezTo>
                    <a:pt x="35404" y="1201"/>
                    <a:pt x="35404" y="1202"/>
                    <a:pt x="35405" y="1203"/>
                  </a:cubicBezTo>
                  <a:lnTo>
                    <a:pt x="35405" y="1203"/>
                  </a:lnTo>
                  <a:cubicBezTo>
                    <a:pt x="35409" y="1207"/>
                    <a:pt x="35414" y="1212"/>
                    <a:pt x="35419" y="1217"/>
                  </a:cubicBezTo>
                  <a:lnTo>
                    <a:pt x="35404" y="1200"/>
                  </a:lnTo>
                  <a:close/>
                  <a:moveTo>
                    <a:pt x="31230" y="943"/>
                  </a:moveTo>
                  <a:cubicBezTo>
                    <a:pt x="31340" y="943"/>
                    <a:pt x="31466" y="975"/>
                    <a:pt x="31579" y="1042"/>
                  </a:cubicBezTo>
                  <a:cubicBezTo>
                    <a:pt x="31610" y="1059"/>
                    <a:pt x="31625" y="1122"/>
                    <a:pt x="31610" y="1137"/>
                  </a:cubicBezTo>
                  <a:cubicBezTo>
                    <a:pt x="31594" y="1185"/>
                    <a:pt x="31547" y="1217"/>
                    <a:pt x="31515" y="1232"/>
                  </a:cubicBezTo>
                  <a:cubicBezTo>
                    <a:pt x="31449" y="1250"/>
                    <a:pt x="31380" y="1261"/>
                    <a:pt x="31312" y="1261"/>
                  </a:cubicBezTo>
                  <a:cubicBezTo>
                    <a:pt x="31201" y="1261"/>
                    <a:pt x="31091" y="1232"/>
                    <a:pt x="30993" y="1153"/>
                  </a:cubicBezTo>
                  <a:cubicBezTo>
                    <a:pt x="30978" y="1137"/>
                    <a:pt x="30978" y="1090"/>
                    <a:pt x="30962" y="1059"/>
                  </a:cubicBezTo>
                  <a:cubicBezTo>
                    <a:pt x="31004" y="983"/>
                    <a:pt x="31107" y="943"/>
                    <a:pt x="31230" y="943"/>
                  </a:cubicBezTo>
                  <a:close/>
                  <a:moveTo>
                    <a:pt x="32798" y="1246"/>
                  </a:moveTo>
                  <a:cubicBezTo>
                    <a:pt x="33042" y="1246"/>
                    <a:pt x="33264" y="1349"/>
                    <a:pt x="33454" y="1512"/>
                  </a:cubicBezTo>
                  <a:lnTo>
                    <a:pt x="33454" y="1512"/>
                  </a:lnTo>
                  <a:cubicBezTo>
                    <a:pt x="33181" y="1483"/>
                    <a:pt x="32894" y="1468"/>
                    <a:pt x="32605" y="1438"/>
                  </a:cubicBezTo>
                  <a:cubicBezTo>
                    <a:pt x="32574" y="1421"/>
                    <a:pt x="32527" y="1375"/>
                    <a:pt x="32527" y="1358"/>
                  </a:cubicBezTo>
                  <a:cubicBezTo>
                    <a:pt x="32542" y="1311"/>
                    <a:pt x="32590" y="1263"/>
                    <a:pt x="32622" y="1263"/>
                  </a:cubicBezTo>
                  <a:cubicBezTo>
                    <a:pt x="32682" y="1251"/>
                    <a:pt x="32740" y="1246"/>
                    <a:pt x="32798" y="1246"/>
                  </a:cubicBezTo>
                  <a:close/>
                  <a:moveTo>
                    <a:pt x="26210" y="1266"/>
                  </a:moveTo>
                  <a:cubicBezTo>
                    <a:pt x="26444" y="1266"/>
                    <a:pt x="26659" y="1353"/>
                    <a:pt x="26847" y="1528"/>
                  </a:cubicBezTo>
                  <a:lnTo>
                    <a:pt x="26847" y="1528"/>
                  </a:lnTo>
                  <a:cubicBezTo>
                    <a:pt x="26679" y="1581"/>
                    <a:pt x="26505" y="1636"/>
                    <a:pt x="26333" y="1636"/>
                  </a:cubicBezTo>
                  <a:cubicBezTo>
                    <a:pt x="26210" y="1636"/>
                    <a:pt x="26087" y="1608"/>
                    <a:pt x="25967" y="1533"/>
                  </a:cubicBezTo>
                  <a:cubicBezTo>
                    <a:pt x="25904" y="1501"/>
                    <a:pt x="25889" y="1406"/>
                    <a:pt x="25841" y="1343"/>
                  </a:cubicBezTo>
                  <a:cubicBezTo>
                    <a:pt x="25889" y="1327"/>
                    <a:pt x="25920" y="1295"/>
                    <a:pt x="25967" y="1295"/>
                  </a:cubicBezTo>
                  <a:cubicBezTo>
                    <a:pt x="26050" y="1275"/>
                    <a:pt x="26131" y="1266"/>
                    <a:pt x="26210" y="1266"/>
                  </a:cubicBezTo>
                  <a:close/>
                  <a:moveTo>
                    <a:pt x="34624" y="1529"/>
                  </a:moveTo>
                  <a:cubicBezTo>
                    <a:pt x="34682" y="1529"/>
                    <a:pt x="34749" y="1569"/>
                    <a:pt x="34803" y="1596"/>
                  </a:cubicBezTo>
                  <a:cubicBezTo>
                    <a:pt x="34818" y="1596"/>
                    <a:pt x="34803" y="1674"/>
                    <a:pt x="34803" y="1674"/>
                  </a:cubicBezTo>
                  <a:cubicBezTo>
                    <a:pt x="34743" y="1687"/>
                    <a:pt x="34683" y="1717"/>
                    <a:pt x="34630" y="1717"/>
                  </a:cubicBezTo>
                  <a:cubicBezTo>
                    <a:pt x="34613" y="1717"/>
                    <a:pt x="34597" y="1714"/>
                    <a:pt x="34582" y="1706"/>
                  </a:cubicBezTo>
                  <a:cubicBezTo>
                    <a:pt x="34455" y="1659"/>
                    <a:pt x="34470" y="1564"/>
                    <a:pt x="34597" y="1533"/>
                  </a:cubicBezTo>
                  <a:cubicBezTo>
                    <a:pt x="34606" y="1530"/>
                    <a:pt x="34615" y="1529"/>
                    <a:pt x="34624" y="1529"/>
                  </a:cubicBezTo>
                  <a:close/>
                  <a:moveTo>
                    <a:pt x="42326" y="2418"/>
                  </a:moveTo>
                  <a:cubicBezTo>
                    <a:pt x="42358" y="2418"/>
                    <a:pt x="42373" y="2465"/>
                    <a:pt x="42405" y="2481"/>
                  </a:cubicBezTo>
                  <a:lnTo>
                    <a:pt x="42310" y="2528"/>
                  </a:lnTo>
                  <a:cubicBezTo>
                    <a:pt x="42278" y="2496"/>
                    <a:pt x="42246" y="2481"/>
                    <a:pt x="42215" y="2449"/>
                  </a:cubicBezTo>
                  <a:cubicBezTo>
                    <a:pt x="42246" y="2449"/>
                    <a:pt x="42295" y="2418"/>
                    <a:pt x="42326" y="2418"/>
                  </a:cubicBezTo>
                  <a:close/>
                  <a:moveTo>
                    <a:pt x="21828" y="2478"/>
                  </a:moveTo>
                  <a:cubicBezTo>
                    <a:pt x="21896" y="2478"/>
                    <a:pt x="21911" y="2525"/>
                    <a:pt x="21843" y="2607"/>
                  </a:cubicBezTo>
                  <a:cubicBezTo>
                    <a:pt x="21811" y="2591"/>
                    <a:pt x="21763" y="2591"/>
                    <a:pt x="21763" y="2576"/>
                  </a:cubicBezTo>
                  <a:cubicBezTo>
                    <a:pt x="21763" y="2544"/>
                    <a:pt x="21780" y="2481"/>
                    <a:pt x="21795" y="2481"/>
                  </a:cubicBezTo>
                  <a:cubicBezTo>
                    <a:pt x="21807" y="2479"/>
                    <a:pt x="21818" y="2478"/>
                    <a:pt x="21828" y="2478"/>
                  </a:cubicBezTo>
                  <a:close/>
                  <a:moveTo>
                    <a:pt x="19551" y="2659"/>
                  </a:moveTo>
                  <a:cubicBezTo>
                    <a:pt x="19605" y="2706"/>
                    <a:pt x="19659" y="2753"/>
                    <a:pt x="19710" y="2800"/>
                  </a:cubicBezTo>
                  <a:lnTo>
                    <a:pt x="19710" y="2800"/>
                  </a:lnTo>
                  <a:cubicBezTo>
                    <a:pt x="19645" y="2762"/>
                    <a:pt x="19592" y="2717"/>
                    <a:pt x="19551" y="2659"/>
                  </a:cubicBezTo>
                  <a:close/>
                  <a:moveTo>
                    <a:pt x="23628" y="2970"/>
                  </a:moveTo>
                  <a:cubicBezTo>
                    <a:pt x="23660" y="2987"/>
                    <a:pt x="23723" y="2987"/>
                    <a:pt x="23723" y="3002"/>
                  </a:cubicBezTo>
                  <a:cubicBezTo>
                    <a:pt x="23736" y="3064"/>
                    <a:pt x="23709" y="3107"/>
                    <a:pt x="23651" y="3107"/>
                  </a:cubicBezTo>
                  <a:cubicBezTo>
                    <a:pt x="23635" y="3107"/>
                    <a:pt x="23617" y="3104"/>
                    <a:pt x="23597" y="3097"/>
                  </a:cubicBezTo>
                  <a:cubicBezTo>
                    <a:pt x="23565" y="3097"/>
                    <a:pt x="23550" y="3050"/>
                    <a:pt x="23533" y="3018"/>
                  </a:cubicBezTo>
                  <a:lnTo>
                    <a:pt x="23628" y="2970"/>
                  </a:lnTo>
                  <a:close/>
                  <a:moveTo>
                    <a:pt x="19826" y="2889"/>
                  </a:moveTo>
                  <a:cubicBezTo>
                    <a:pt x="19940" y="2927"/>
                    <a:pt x="20052" y="2944"/>
                    <a:pt x="20151" y="2987"/>
                  </a:cubicBezTo>
                  <a:cubicBezTo>
                    <a:pt x="20183" y="3002"/>
                    <a:pt x="20199" y="3065"/>
                    <a:pt x="20199" y="3082"/>
                  </a:cubicBezTo>
                  <a:cubicBezTo>
                    <a:pt x="20155" y="3139"/>
                    <a:pt x="20098" y="3210"/>
                    <a:pt x="20053" y="3210"/>
                  </a:cubicBezTo>
                  <a:cubicBezTo>
                    <a:pt x="20049" y="3210"/>
                    <a:pt x="20045" y="3209"/>
                    <a:pt x="20041" y="3208"/>
                  </a:cubicBezTo>
                  <a:cubicBezTo>
                    <a:pt x="19845" y="3178"/>
                    <a:pt x="19779" y="3063"/>
                    <a:pt x="19826" y="2889"/>
                  </a:cubicBezTo>
                  <a:close/>
                  <a:moveTo>
                    <a:pt x="21257" y="2797"/>
                  </a:moveTo>
                  <a:cubicBezTo>
                    <a:pt x="21274" y="2797"/>
                    <a:pt x="21321" y="2860"/>
                    <a:pt x="21337" y="2892"/>
                  </a:cubicBezTo>
                  <a:cubicBezTo>
                    <a:pt x="21337" y="2939"/>
                    <a:pt x="21337" y="3018"/>
                    <a:pt x="21321" y="3034"/>
                  </a:cubicBezTo>
                  <a:cubicBezTo>
                    <a:pt x="21163" y="3097"/>
                    <a:pt x="20989" y="3160"/>
                    <a:pt x="20831" y="3223"/>
                  </a:cubicBezTo>
                  <a:cubicBezTo>
                    <a:pt x="20800" y="3223"/>
                    <a:pt x="20768" y="3160"/>
                    <a:pt x="20736" y="3145"/>
                  </a:cubicBezTo>
                  <a:cubicBezTo>
                    <a:pt x="20736" y="3018"/>
                    <a:pt x="20989" y="2844"/>
                    <a:pt x="21257" y="2797"/>
                  </a:cubicBezTo>
                  <a:close/>
                  <a:moveTo>
                    <a:pt x="24308" y="3524"/>
                  </a:moveTo>
                  <a:lnTo>
                    <a:pt x="24340" y="3603"/>
                  </a:lnTo>
                  <a:lnTo>
                    <a:pt x="24260" y="3587"/>
                  </a:lnTo>
                  <a:lnTo>
                    <a:pt x="24308" y="3524"/>
                  </a:lnTo>
                  <a:close/>
                  <a:moveTo>
                    <a:pt x="23630" y="3517"/>
                  </a:moveTo>
                  <a:cubicBezTo>
                    <a:pt x="23660" y="3517"/>
                    <a:pt x="23691" y="3529"/>
                    <a:pt x="23691" y="3539"/>
                  </a:cubicBezTo>
                  <a:cubicBezTo>
                    <a:pt x="23701" y="3596"/>
                    <a:pt x="23688" y="3625"/>
                    <a:pt x="23655" y="3625"/>
                  </a:cubicBezTo>
                  <a:cubicBezTo>
                    <a:pt x="23633" y="3625"/>
                    <a:pt x="23603" y="3613"/>
                    <a:pt x="23565" y="3587"/>
                  </a:cubicBezTo>
                  <a:cubicBezTo>
                    <a:pt x="23581" y="3571"/>
                    <a:pt x="23597" y="3524"/>
                    <a:pt x="23597" y="3524"/>
                  </a:cubicBezTo>
                  <a:cubicBezTo>
                    <a:pt x="23606" y="3519"/>
                    <a:pt x="23618" y="3517"/>
                    <a:pt x="23630" y="3517"/>
                  </a:cubicBezTo>
                  <a:close/>
                  <a:moveTo>
                    <a:pt x="19362" y="3333"/>
                  </a:moveTo>
                  <a:cubicBezTo>
                    <a:pt x="19367" y="3333"/>
                    <a:pt x="19372" y="3334"/>
                    <a:pt x="19377" y="3334"/>
                  </a:cubicBezTo>
                  <a:cubicBezTo>
                    <a:pt x="19440" y="3350"/>
                    <a:pt x="19487" y="3444"/>
                    <a:pt x="19550" y="3493"/>
                  </a:cubicBezTo>
                  <a:cubicBezTo>
                    <a:pt x="19550" y="3606"/>
                    <a:pt x="19480" y="3680"/>
                    <a:pt x="19378" y="3680"/>
                  </a:cubicBezTo>
                  <a:cubicBezTo>
                    <a:pt x="19353" y="3680"/>
                    <a:pt x="19326" y="3675"/>
                    <a:pt x="19298" y="3666"/>
                  </a:cubicBezTo>
                  <a:cubicBezTo>
                    <a:pt x="19251" y="3666"/>
                    <a:pt x="19219" y="3634"/>
                    <a:pt x="19203" y="3603"/>
                  </a:cubicBezTo>
                  <a:cubicBezTo>
                    <a:pt x="19158" y="3497"/>
                    <a:pt x="19256" y="3333"/>
                    <a:pt x="19362" y="3333"/>
                  </a:cubicBezTo>
                  <a:close/>
                  <a:moveTo>
                    <a:pt x="33633" y="4993"/>
                  </a:moveTo>
                  <a:cubicBezTo>
                    <a:pt x="34218" y="5010"/>
                    <a:pt x="34803" y="5025"/>
                    <a:pt x="35387" y="5057"/>
                  </a:cubicBezTo>
                  <a:cubicBezTo>
                    <a:pt x="35498" y="5057"/>
                    <a:pt x="35608" y="5151"/>
                    <a:pt x="35751" y="5199"/>
                  </a:cubicBezTo>
                  <a:cubicBezTo>
                    <a:pt x="35640" y="5263"/>
                    <a:pt x="35562" y="5341"/>
                    <a:pt x="35482" y="5341"/>
                  </a:cubicBezTo>
                  <a:cubicBezTo>
                    <a:pt x="34866" y="5309"/>
                    <a:pt x="34234" y="5246"/>
                    <a:pt x="33617" y="5199"/>
                  </a:cubicBezTo>
                  <a:cubicBezTo>
                    <a:pt x="33602" y="5199"/>
                    <a:pt x="33554" y="5120"/>
                    <a:pt x="33570" y="5088"/>
                  </a:cubicBezTo>
                  <a:cubicBezTo>
                    <a:pt x="33570" y="5057"/>
                    <a:pt x="33602" y="4993"/>
                    <a:pt x="33633" y="4993"/>
                  </a:cubicBezTo>
                  <a:close/>
                  <a:moveTo>
                    <a:pt x="38691" y="5373"/>
                  </a:moveTo>
                  <a:cubicBezTo>
                    <a:pt x="38801" y="5389"/>
                    <a:pt x="38927" y="5421"/>
                    <a:pt x="39054" y="5452"/>
                  </a:cubicBezTo>
                  <a:cubicBezTo>
                    <a:pt x="39134" y="5484"/>
                    <a:pt x="39149" y="5562"/>
                    <a:pt x="39102" y="5642"/>
                  </a:cubicBezTo>
                  <a:cubicBezTo>
                    <a:pt x="39085" y="5674"/>
                    <a:pt x="39039" y="5720"/>
                    <a:pt x="39007" y="5720"/>
                  </a:cubicBezTo>
                  <a:cubicBezTo>
                    <a:pt x="38881" y="5720"/>
                    <a:pt x="38738" y="5705"/>
                    <a:pt x="38628" y="5674"/>
                  </a:cubicBezTo>
                  <a:cubicBezTo>
                    <a:pt x="38453" y="5626"/>
                    <a:pt x="38343" y="5468"/>
                    <a:pt x="38438" y="5436"/>
                  </a:cubicBezTo>
                  <a:cubicBezTo>
                    <a:pt x="38501" y="5404"/>
                    <a:pt x="38596" y="5389"/>
                    <a:pt x="38691" y="5373"/>
                  </a:cubicBezTo>
                  <a:close/>
                  <a:moveTo>
                    <a:pt x="36114" y="5973"/>
                  </a:moveTo>
                  <a:cubicBezTo>
                    <a:pt x="36162" y="5973"/>
                    <a:pt x="36209" y="5973"/>
                    <a:pt x="36241" y="5990"/>
                  </a:cubicBezTo>
                  <a:cubicBezTo>
                    <a:pt x="36272" y="6005"/>
                    <a:pt x="36304" y="6037"/>
                    <a:pt x="36335" y="6068"/>
                  </a:cubicBezTo>
                  <a:cubicBezTo>
                    <a:pt x="36304" y="6085"/>
                    <a:pt x="36257" y="6116"/>
                    <a:pt x="36225" y="6131"/>
                  </a:cubicBezTo>
                  <a:cubicBezTo>
                    <a:pt x="36162" y="6100"/>
                    <a:pt x="36083" y="6068"/>
                    <a:pt x="36004" y="6037"/>
                  </a:cubicBezTo>
                  <a:cubicBezTo>
                    <a:pt x="36051" y="6021"/>
                    <a:pt x="36083" y="5990"/>
                    <a:pt x="36114" y="5973"/>
                  </a:cubicBezTo>
                  <a:close/>
                  <a:moveTo>
                    <a:pt x="43111" y="6567"/>
                  </a:moveTo>
                  <a:cubicBezTo>
                    <a:pt x="43300" y="6567"/>
                    <a:pt x="43460" y="6709"/>
                    <a:pt x="43637" y="6780"/>
                  </a:cubicBezTo>
                  <a:cubicBezTo>
                    <a:pt x="43669" y="6780"/>
                    <a:pt x="43685" y="6843"/>
                    <a:pt x="43701" y="6875"/>
                  </a:cubicBezTo>
                  <a:cubicBezTo>
                    <a:pt x="43630" y="6888"/>
                    <a:pt x="43547" y="6940"/>
                    <a:pt x="43496" y="6940"/>
                  </a:cubicBezTo>
                  <a:cubicBezTo>
                    <a:pt x="43490" y="6940"/>
                    <a:pt x="43484" y="6940"/>
                    <a:pt x="43479" y="6938"/>
                  </a:cubicBezTo>
                  <a:cubicBezTo>
                    <a:pt x="43274" y="6843"/>
                    <a:pt x="43100" y="6732"/>
                    <a:pt x="42910" y="6622"/>
                  </a:cubicBezTo>
                  <a:cubicBezTo>
                    <a:pt x="42981" y="6582"/>
                    <a:pt x="43048" y="6567"/>
                    <a:pt x="43111" y="6567"/>
                  </a:cubicBezTo>
                  <a:close/>
                  <a:moveTo>
                    <a:pt x="17781" y="6397"/>
                  </a:moveTo>
                  <a:cubicBezTo>
                    <a:pt x="17870" y="6397"/>
                    <a:pt x="17971" y="6433"/>
                    <a:pt x="18096" y="6495"/>
                  </a:cubicBezTo>
                  <a:cubicBezTo>
                    <a:pt x="18160" y="6511"/>
                    <a:pt x="18176" y="6637"/>
                    <a:pt x="18223" y="6717"/>
                  </a:cubicBezTo>
                  <a:cubicBezTo>
                    <a:pt x="18176" y="6827"/>
                    <a:pt x="18144" y="6970"/>
                    <a:pt x="18081" y="7080"/>
                  </a:cubicBezTo>
                  <a:cubicBezTo>
                    <a:pt x="18016" y="7190"/>
                    <a:pt x="17892" y="7247"/>
                    <a:pt x="17760" y="7247"/>
                  </a:cubicBezTo>
                  <a:cubicBezTo>
                    <a:pt x="17665" y="7247"/>
                    <a:pt x="17566" y="7218"/>
                    <a:pt x="17481" y="7159"/>
                  </a:cubicBezTo>
                  <a:cubicBezTo>
                    <a:pt x="17338" y="7064"/>
                    <a:pt x="17306" y="6843"/>
                    <a:pt x="17417" y="6669"/>
                  </a:cubicBezTo>
                  <a:cubicBezTo>
                    <a:pt x="17541" y="6478"/>
                    <a:pt x="17647" y="6397"/>
                    <a:pt x="17781" y="6397"/>
                  </a:cubicBezTo>
                  <a:close/>
                  <a:moveTo>
                    <a:pt x="52330" y="7025"/>
                  </a:moveTo>
                  <a:cubicBezTo>
                    <a:pt x="52495" y="7025"/>
                    <a:pt x="52653" y="7141"/>
                    <a:pt x="52741" y="7317"/>
                  </a:cubicBezTo>
                  <a:cubicBezTo>
                    <a:pt x="52789" y="7412"/>
                    <a:pt x="52757" y="7507"/>
                    <a:pt x="52646" y="7522"/>
                  </a:cubicBezTo>
                  <a:cubicBezTo>
                    <a:pt x="52393" y="7570"/>
                    <a:pt x="52125" y="7570"/>
                    <a:pt x="51872" y="7585"/>
                  </a:cubicBezTo>
                  <a:cubicBezTo>
                    <a:pt x="51841" y="7585"/>
                    <a:pt x="51793" y="7522"/>
                    <a:pt x="51778" y="7491"/>
                  </a:cubicBezTo>
                  <a:cubicBezTo>
                    <a:pt x="51761" y="7459"/>
                    <a:pt x="51761" y="7381"/>
                    <a:pt x="51778" y="7364"/>
                  </a:cubicBezTo>
                  <a:cubicBezTo>
                    <a:pt x="51919" y="7254"/>
                    <a:pt x="52062" y="7128"/>
                    <a:pt x="52204" y="7048"/>
                  </a:cubicBezTo>
                  <a:cubicBezTo>
                    <a:pt x="52245" y="7032"/>
                    <a:pt x="52288" y="7025"/>
                    <a:pt x="52330" y="7025"/>
                  </a:cubicBezTo>
                  <a:close/>
                  <a:moveTo>
                    <a:pt x="27354" y="6722"/>
                  </a:moveTo>
                  <a:cubicBezTo>
                    <a:pt x="27487" y="6722"/>
                    <a:pt x="27631" y="6746"/>
                    <a:pt x="27785" y="6795"/>
                  </a:cubicBezTo>
                  <a:cubicBezTo>
                    <a:pt x="27849" y="6827"/>
                    <a:pt x="27864" y="6938"/>
                    <a:pt x="27895" y="7016"/>
                  </a:cubicBezTo>
                  <a:cubicBezTo>
                    <a:pt x="27864" y="7096"/>
                    <a:pt x="27832" y="7223"/>
                    <a:pt x="27769" y="7254"/>
                  </a:cubicBezTo>
                  <a:cubicBezTo>
                    <a:pt x="27406" y="7412"/>
                    <a:pt x="27042" y="7570"/>
                    <a:pt x="26663" y="7712"/>
                  </a:cubicBezTo>
                  <a:cubicBezTo>
                    <a:pt x="26658" y="7714"/>
                    <a:pt x="26652" y="7714"/>
                    <a:pt x="26645" y="7714"/>
                  </a:cubicBezTo>
                  <a:cubicBezTo>
                    <a:pt x="26589" y="7714"/>
                    <a:pt x="26484" y="7658"/>
                    <a:pt x="26441" y="7602"/>
                  </a:cubicBezTo>
                  <a:cubicBezTo>
                    <a:pt x="26395" y="7539"/>
                    <a:pt x="26378" y="7412"/>
                    <a:pt x="26410" y="7349"/>
                  </a:cubicBezTo>
                  <a:cubicBezTo>
                    <a:pt x="26668" y="6927"/>
                    <a:pt x="26970" y="6722"/>
                    <a:pt x="27354" y="6722"/>
                  </a:cubicBezTo>
                  <a:close/>
                  <a:moveTo>
                    <a:pt x="15409" y="6970"/>
                  </a:moveTo>
                  <a:cubicBezTo>
                    <a:pt x="15458" y="6970"/>
                    <a:pt x="15536" y="7001"/>
                    <a:pt x="15536" y="7016"/>
                  </a:cubicBezTo>
                  <a:cubicBezTo>
                    <a:pt x="15552" y="7096"/>
                    <a:pt x="15568" y="7191"/>
                    <a:pt x="15521" y="7269"/>
                  </a:cubicBezTo>
                  <a:cubicBezTo>
                    <a:pt x="15441" y="7427"/>
                    <a:pt x="15283" y="7522"/>
                    <a:pt x="15093" y="7539"/>
                  </a:cubicBezTo>
                  <a:cubicBezTo>
                    <a:pt x="14999" y="7649"/>
                    <a:pt x="14889" y="7743"/>
                    <a:pt x="14794" y="7838"/>
                  </a:cubicBezTo>
                  <a:cubicBezTo>
                    <a:pt x="14857" y="8013"/>
                    <a:pt x="14841" y="8171"/>
                    <a:pt x="14730" y="8329"/>
                  </a:cubicBezTo>
                  <a:cubicBezTo>
                    <a:pt x="14679" y="8390"/>
                    <a:pt x="14574" y="8432"/>
                    <a:pt x="14494" y="8432"/>
                  </a:cubicBezTo>
                  <a:cubicBezTo>
                    <a:pt x="14451" y="8432"/>
                    <a:pt x="14415" y="8420"/>
                    <a:pt x="14398" y="8392"/>
                  </a:cubicBezTo>
                  <a:cubicBezTo>
                    <a:pt x="14351" y="8329"/>
                    <a:pt x="14335" y="8234"/>
                    <a:pt x="14351" y="8171"/>
                  </a:cubicBezTo>
                  <a:cubicBezTo>
                    <a:pt x="14398" y="8044"/>
                    <a:pt x="14478" y="7950"/>
                    <a:pt x="14541" y="7838"/>
                  </a:cubicBezTo>
                  <a:lnTo>
                    <a:pt x="14541" y="7838"/>
                  </a:lnTo>
                  <a:cubicBezTo>
                    <a:pt x="14320" y="7902"/>
                    <a:pt x="14113" y="7965"/>
                    <a:pt x="13892" y="8013"/>
                  </a:cubicBezTo>
                  <a:cubicBezTo>
                    <a:pt x="13884" y="8015"/>
                    <a:pt x="13875" y="8016"/>
                    <a:pt x="13865" y="8016"/>
                  </a:cubicBezTo>
                  <a:cubicBezTo>
                    <a:pt x="13804" y="8016"/>
                    <a:pt x="13724" y="7977"/>
                    <a:pt x="13656" y="7950"/>
                  </a:cubicBezTo>
                  <a:cubicBezTo>
                    <a:pt x="13608" y="7902"/>
                    <a:pt x="13703" y="7665"/>
                    <a:pt x="13797" y="7617"/>
                  </a:cubicBezTo>
                  <a:cubicBezTo>
                    <a:pt x="14320" y="7349"/>
                    <a:pt x="14841" y="7096"/>
                    <a:pt x="15409" y="6970"/>
                  </a:cubicBezTo>
                  <a:close/>
                  <a:moveTo>
                    <a:pt x="38107" y="6153"/>
                  </a:moveTo>
                  <a:cubicBezTo>
                    <a:pt x="38454" y="6153"/>
                    <a:pt x="38792" y="6210"/>
                    <a:pt x="39085" y="6416"/>
                  </a:cubicBezTo>
                  <a:cubicBezTo>
                    <a:pt x="39939" y="7016"/>
                    <a:pt x="40904" y="7269"/>
                    <a:pt x="41930" y="7491"/>
                  </a:cubicBezTo>
                  <a:cubicBezTo>
                    <a:pt x="42105" y="7807"/>
                    <a:pt x="42246" y="8028"/>
                    <a:pt x="42358" y="8281"/>
                  </a:cubicBezTo>
                  <a:cubicBezTo>
                    <a:pt x="42373" y="8312"/>
                    <a:pt x="42373" y="8376"/>
                    <a:pt x="42341" y="8407"/>
                  </a:cubicBezTo>
                  <a:cubicBezTo>
                    <a:pt x="42328" y="8434"/>
                    <a:pt x="42280" y="8474"/>
                    <a:pt x="42246" y="8474"/>
                  </a:cubicBezTo>
                  <a:cubicBezTo>
                    <a:pt x="42241" y="8474"/>
                    <a:pt x="42236" y="8473"/>
                    <a:pt x="42231" y="8470"/>
                  </a:cubicBezTo>
                  <a:cubicBezTo>
                    <a:pt x="41488" y="8266"/>
                    <a:pt x="40714" y="8123"/>
                    <a:pt x="40050" y="7712"/>
                  </a:cubicBezTo>
                  <a:cubicBezTo>
                    <a:pt x="39702" y="7491"/>
                    <a:pt x="39323" y="7317"/>
                    <a:pt x="38896" y="7301"/>
                  </a:cubicBezTo>
                  <a:cubicBezTo>
                    <a:pt x="38375" y="7269"/>
                    <a:pt x="37964" y="6938"/>
                    <a:pt x="37521" y="6700"/>
                  </a:cubicBezTo>
                  <a:cubicBezTo>
                    <a:pt x="37427" y="6654"/>
                    <a:pt x="37363" y="6416"/>
                    <a:pt x="37427" y="6337"/>
                  </a:cubicBezTo>
                  <a:cubicBezTo>
                    <a:pt x="37490" y="6274"/>
                    <a:pt x="37553" y="6195"/>
                    <a:pt x="37631" y="6179"/>
                  </a:cubicBezTo>
                  <a:cubicBezTo>
                    <a:pt x="37789" y="6164"/>
                    <a:pt x="37949" y="6153"/>
                    <a:pt x="38107" y="6153"/>
                  </a:cubicBezTo>
                  <a:close/>
                  <a:moveTo>
                    <a:pt x="42958" y="7522"/>
                  </a:moveTo>
                  <a:cubicBezTo>
                    <a:pt x="43685" y="7539"/>
                    <a:pt x="44428" y="7617"/>
                    <a:pt x="45091" y="7902"/>
                  </a:cubicBezTo>
                  <a:cubicBezTo>
                    <a:pt x="45692" y="8154"/>
                    <a:pt x="46293" y="8312"/>
                    <a:pt x="46925" y="8407"/>
                  </a:cubicBezTo>
                  <a:cubicBezTo>
                    <a:pt x="47272" y="8455"/>
                    <a:pt x="47494" y="8660"/>
                    <a:pt x="47557" y="9024"/>
                  </a:cubicBezTo>
                  <a:cubicBezTo>
                    <a:pt x="47573" y="9056"/>
                    <a:pt x="47605" y="9103"/>
                    <a:pt x="47637" y="9134"/>
                  </a:cubicBezTo>
                  <a:cubicBezTo>
                    <a:pt x="47715" y="9340"/>
                    <a:pt x="47652" y="9498"/>
                    <a:pt x="47447" y="9498"/>
                  </a:cubicBezTo>
                  <a:cubicBezTo>
                    <a:pt x="47399" y="9504"/>
                    <a:pt x="47354" y="9505"/>
                    <a:pt x="47311" y="9505"/>
                  </a:cubicBezTo>
                  <a:cubicBezTo>
                    <a:pt x="47227" y="9505"/>
                    <a:pt x="47157" y="9498"/>
                    <a:pt x="47114" y="9498"/>
                  </a:cubicBezTo>
                  <a:cubicBezTo>
                    <a:pt x="46974" y="9521"/>
                    <a:pt x="46841" y="9532"/>
                    <a:pt x="46714" y="9532"/>
                  </a:cubicBezTo>
                  <a:cubicBezTo>
                    <a:pt x="46299" y="9532"/>
                    <a:pt x="45949" y="9415"/>
                    <a:pt x="45597" y="9198"/>
                  </a:cubicBezTo>
                  <a:cubicBezTo>
                    <a:pt x="45249" y="8976"/>
                    <a:pt x="44855" y="8850"/>
                    <a:pt x="44491" y="8692"/>
                  </a:cubicBezTo>
                  <a:cubicBezTo>
                    <a:pt x="44364" y="8629"/>
                    <a:pt x="44191" y="8597"/>
                    <a:pt x="44128" y="8502"/>
                  </a:cubicBezTo>
                  <a:cubicBezTo>
                    <a:pt x="43812" y="8060"/>
                    <a:pt x="43306" y="7950"/>
                    <a:pt x="42864" y="7743"/>
                  </a:cubicBezTo>
                  <a:cubicBezTo>
                    <a:pt x="42847" y="7743"/>
                    <a:pt x="42864" y="7649"/>
                    <a:pt x="42879" y="7617"/>
                  </a:cubicBezTo>
                  <a:cubicBezTo>
                    <a:pt x="42895" y="7585"/>
                    <a:pt x="42927" y="7522"/>
                    <a:pt x="42958" y="7522"/>
                  </a:cubicBezTo>
                  <a:close/>
                  <a:moveTo>
                    <a:pt x="13087" y="7728"/>
                  </a:moveTo>
                  <a:cubicBezTo>
                    <a:pt x="13182" y="8076"/>
                    <a:pt x="13228" y="8281"/>
                    <a:pt x="13292" y="8550"/>
                  </a:cubicBezTo>
                  <a:cubicBezTo>
                    <a:pt x="12912" y="8818"/>
                    <a:pt x="12518" y="9134"/>
                    <a:pt x="12107" y="9387"/>
                  </a:cubicBezTo>
                  <a:cubicBezTo>
                    <a:pt x="11943" y="9497"/>
                    <a:pt x="11768" y="9538"/>
                    <a:pt x="11589" y="9538"/>
                  </a:cubicBezTo>
                  <a:cubicBezTo>
                    <a:pt x="11458" y="9538"/>
                    <a:pt x="11324" y="9516"/>
                    <a:pt x="11190" y="9482"/>
                  </a:cubicBezTo>
                  <a:cubicBezTo>
                    <a:pt x="11111" y="9467"/>
                    <a:pt x="11032" y="9356"/>
                    <a:pt x="11032" y="9292"/>
                  </a:cubicBezTo>
                  <a:cubicBezTo>
                    <a:pt x="10984" y="9056"/>
                    <a:pt x="10984" y="8818"/>
                    <a:pt x="11159" y="8645"/>
                  </a:cubicBezTo>
                  <a:cubicBezTo>
                    <a:pt x="11443" y="8360"/>
                    <a:pt x="11743" y="8076"/>
                    <a:pt x="12185" y="8028"/>
                  </a:cubicBezTo>
                  <a:cubicBezTo>
                    <a:pt x="12486" y="7996"/>
                    <a:pt x="12786" y="7981"/>
                    <a:pt x="13087" y="7728"/>
                  </a:cubicBezTo>
                  <a:close/>
                  <a:moveTo>
                    <a:pt x="49059" y="9767"/>
                  </a:moveTo>
                  <a:cubicBezTo>
                    <a:pt x="49232" y="9798"/>
                    <a:pt x="49407" y="9861"/>
                    <a:pt x="49565" y="9941"/>
                  </a:cubicBezTo>
                  <a:cubicBezTo>
                    <a:pt x="49628" y="9973"/>
                    <a:pt x="49691" y="10067"/>
                    <a:pt x="49706" y="10146"/>
                  </a:cubicBezTo>
                  <a:cubicBezTo>
                    <a:pt x="49723" y="10177"/>
                    <a:pt x="49612" y="10272"/>
                    <a:pt x="49548" y="10289"/>
                  </a:cubicBezTo>
                  <a:cubicBezTo>
                    <a:pt x="49422" y="10320"/>
                    <a:pt x="49280" y="10320"/>
                    <a:pt x="49169" y="10335"/>
                  </a:cubicBezTo>
                  <a:cubicBezTo>
                    <a:pt x="49059" y="10320"/>
                    <a:pt x="48948" y="10320"/>
                    <a:pt x="48869" y="10289"/>
                  </a:cubicBezTo>
                  <a:cubicBezTo>
                    <a:pt x="48806" y="10257"/>
                    <a:pt x="48743" y="10177"/>
                    <a:pt x="48727" y="10099"/>
                  </a:cubicBezTo>
                  <a:cubicBezTo>
                    <a:pt x="48711" y="10036"/>
                    <a:pt x="48758" y="9925"/>
                    <a:pt x="48821" y="9878"/>
                  </a:cubicBezTo>
                  <a:cubicBezTo>
                    <a:pt x="48869" y="9815"/>
                    <a:pt x="48979" y="9767"/>
                    <a:pt x="49059" y="9767"/>
                  </a:cubicBezTo>
                  <a:close/>
                  <a:moveTo>
                    <a:pt x="18254" y="10636"/>
                  </a:moveTo>
                  <a:cubicBezTo>
                    <a:pt x="18302" y="10668"/>
                    <a:pt x="18349" y="10683"/>
                    <a:pt x="18349" y="10715"/>
                  </a:cubicBezTo>
                  <a:cubicBezTo>
                    <a:pt x="18366" y="10746"/>
                    <a:pt x="18334" y="10810"/>
                    <a:pt x="18318" y="10826"/>
                  </a:cubicBezTo>
                  <a:cubicBezTo>
                    <a:pt x="18239" y="10873"/>
                    <a:pt x="18160" y="10904"/>
                    <a:pt x="18081" y="10953"/>
                  </a:cubicBezTo>
                  <a:cubicBezTo>
                    <a:pt x="18053" y="10962"/>
                    <a:pt x="18024" y="10967"/>
                    <a:pt x="17998" y="10967"/>
                  </a:cubicBezTo>
                  <a:cubicBezTo>
                    <a:pt x="17938" y="10967"/>
                    <a:pt x="17892" y="10939"/>
                    <a:pt x="17892" y="10873"/>
                  </a:cubicBezTo>
                  <a:cubicBezTo>
                    <a:pt x="17875" y="10810"/>
                    <a:pt x="17955" y="10715"/>
                    <a:pt x="18018" y="10668"/>
                  </a:cubicBezTo>
                  <a:cubicBezTo>
                    <a:pt x="18081" y="10636"/>
                    <a:pt x="18176" y="10652"/>
                    <a:pt x="18254" y="10636"/>
                  </a:cubicBezTo>
                  <a:close/>
                  <a:moveTo>
                    <a:pt x="11897" y="12460"/>
                  </a:moveTo>
                  <a:cubicBezTo>
                    <a:pt x="11963" y="12460"/>
                    <a:pt x="11983" y="12510"/>
                    <a:pt x="11932" y="12611"/>
                  </a:cubicBezTo>
                  <a:cubicBezTo>
                    <a:pt x="11907" y="12676"/>
                    <a:pt x="11861" y="12729"/>
                    <a:pt x="11819" y="12789"/>
                  </a:cubicBezTo>
                  <a:lnTo>
                    <a:pt x="11819" y="12789"/>
                  </a:lnTo>
                  <a:cubicBezTo>
                    <a:pt x="11815" y="12725"/>
                    <a:pt x="11806" y="12665"/>
                    <a:pt x="11806" y="12596"/>
                  </a:cubicBezTo>
                  <a:cubicBezTo>
                    <a:pt x="11791" y="12548"/>
                    <a:pt x="11806" y="12485"/>
                    <a:pt x="11838" y="12470"/>
                  </a:cubicBezTo>
                  <a:cubicBezTo>
                    <a:pt x="11860" y="12463"/>
                    <a:pt x="11880" y="12460"/>
                    <a:pt x="11897" y="12460"/>
                  </a:cubicBezTo>
                  <a:close/>
                  <a:moveTo>
                    <a:pt x="11004" y="12569"/>
                  </a:moveTo>
                  <a:cubicBezTo>
                    <a:pt x="11282" y="12569"/>
                    <a:pt x="11534" y="12684"/>
                    <a:pt x="11785" y="12841"/>
                  </a:cubicBezTo>
                  <a:lnTo>
                    <a:pt x="11785" y="12841"/>
                  </a:lnTo>
                  <a:cubicBezTo>
                    <a:pt x="11645" y="13060"/>
                    <a:pt x="11534" y="13308"/>
                    <a:pt x="11237" y="13402"/>
                  </a:cubicBezTo>
                  <a:cubicBezTo>
                    <a:pt x="11016" y="13465"/>
                    <a:pt x="10811" y="13576"/>
                    <a:pt x="10605" y="13655"/>
                  </a:cubicBezTo>
                  <a:cubicBezTo>
                    <a:pt x="10361" y="13755"/>
                    <a:pt x="10117" y="13816"/>
                    <a:pt x="9862" y="13816"/>
                  </a:cubicBezTo>
                  <a:cubicBezTo>
                    <a:pt x="9754" y="13816"/>
                    <a:pt x="9643" y="13805"/>
                    <a:pt x="9530" y="13781"/>
                  </a:cubicBezTo>
                  <a:cubicBezTo>
                    <a:pt x="9483" y="13774"/>
                    <a:pt x="9434" y="13771"/>
                    <a:pt x="9384" y="13771"/>
                  </a:cubicBezTo>
                  <a:cubicBezTo>
                    <a:pt x="9216" y="13771"/>
                    <a:pt x="9036" y="13805"/>
                    <a:pt x="8866" y="13829"/>
                  </a:cubicBezTo>
                  <a:cubicBezTo>
                    <a:pt x="8645" y="13861"/>
                    <a:pt x="8567" y="14160"/>
                    <a:pt x="8740" y="14350"/>
                  </a:cubicBezTo>
                  <a:cubicBezTo>
                    <a:pt x="8788" y="14413"/>
                    <a:pt x="8883" y="14476"/>
                    <a:pt x="8914" y="14540"/>
                  </a:cubicBezTo>
                  <a:cubicBezTo>
                    <a:pt x="8946" y="14619"/>
                    <a:pt x="8929" y="14729"/>
                    <a:pt x="8898" y="14793"/>
                  </a:cubicBezTo>
                  <a:cubicBezTo>
                    <a:pt x="8851" y="14856"/>
                    <a:pt x="8756" y="14904"/>
                    <a:pt x="8693" y="14951"/>
                  </a:cubicBezTo>
                  <a:cubicBezTo>
                    <a:pt x="8645" y="14967"/>
                    <a:pt x="8598" y="14982"/>
                    <a:pt x="8550" y="14982"/>
                  </a:cubicBezTo>
                  <a:cubicBezTo>
                    <a:pt x="7855" y="14729"/>
                    <a:pt x="7128" y="14729"/>
                    <a:pt x="6401" y="14683"/>
                  </a:cubicBezTo>
                  <a:cubicBezTo>
                    <a:pt x="6354" y="14683"/>
                    <a:pt x="6322" y="14651"/>
                    <a:pt x="6274" y="14619"/>
                  </a:cubicBezTo>
                  <a:cubicBezTo>
                    <a:pt x="6369" y="14318"/>
                    <a:pt x="6653" y="14255"/>
                    <a:pt x="6906" y="14208"/>
                  </a:cubicBezTo>
                  <a:cubicBezTo>
                    <a:pt x="7207" y="14145"/>
                    <a:pt x="7539" y="14160"/>
                    <a:pt x="7949" y="14129"/>
                  </a:cubicBezTo>
                  <a:cubicBezTo>
                    <a:pt x="7745" y="13955"/>
                    <a:pt x="7618" y="13861"/>
                    <a:pt x="7492" y="13749"/>
                  </a:cubicBezTo>
                  <a:cubicBezTo>
                    <a:pt x="7523" y="13718"/>
                    <a:pt x="7555" y="13686"/>
                    <a:pt x="7602" y="13655"/>
                  </a:cubicBezTo>
                  <a:cubicBezTo>
                    <a:pt x="7903" y="13433"/>
                    <a:pt x="8297" y="13576"/>
                    <a:pt x="8613" y="13355"/>
                  </a:cubicBezTo>
                  <a:cubicBezTo>
                    <a:pt x="8866" y="13180"/>
                    <a:pt x="9199" y="13117"/>
                    <a:pt x="9515" y="13007"/>
                  </a:cubicBezTo>
                  <a:cubicBezTo>
                    <a:pt x="9846" y="12896"/>
                    <a:pt x="10210" y="12833"/>
                    <a:pt x="10542" y="12675"/>
                  </a:cubicBezTo>
                  <a:cubicBezTo>
                    <a:pt x="10705" y="12601"/>
                    <a:pt x="10858" y="12569"/>
                    <a:pt x="11004" y="12569"/>
                  </a:cubicBezTo>
                  <a:close/>
                  <a:moveTo>
                    <a:pt x="6626" y="15359"/>
                  </a:moveTo>
                  <a:cubicBezTo>
                    <a:pt x="6678" y="15359"/>
                    <a:pt x="6730" y="15361"/>
                    <a:pt x="6780" y="15361"/>
                  </a:cubicBezTo>
                  <a:cubicBezTo>
                    <a:pt x="6782" y="15360"/>
                    <a:pt x="6783" y="15359"/>
                    <a:pt x="6785" y="15359"/>
                  </a:cubicBezTo>
                  <a:cubicBezTo>
                    <a:pt x="6800" y="15359"/>
                    <a:pt x="6815" y="15413"/>
                    <a:pt x="6843" y="15441"/>
                  </a:cubicBezTo>
                  <a:cubicBezTo>
                    <a:pt x="6733" y="15520"/>
                    <a:pt x="6622" y="15583"/>
                    <a:pt x="6512" y="15662"/>
                  </a:cubicBezTo>
                  <a:cubicBezTo>
                    <a:pt x="6471" y="15690"/>
                    <a:pt x="6430" y="15705"/>
                    <a:pt x="6396" y="15705"/>
                  </a:cubicBezTo>
                  <a:cubicBezTo>
                    <a:pt x="6350" y="15705"/>
                    <a:pt x="6315" y="15678"/>
                    <a:pt x="6306" y="15614"/>
                  </a:cubicBezTo>
                  <a:cubicBezTo>
                    <a:pt x="6291" y="15551"/>
                    <a:pt x="6337" y="15410"/>
                    <a:pt x="6401" y="15393"/>
                  </a:cubicBezTo>
                  <a:cubicBezTo>
                    <a:pt x="6468" y="15365"/>
                    <a:pt x="6547" y="15359"/>
                    <a:pt x="6626" y="15359"/>
                  </a:cubicBezTo>
                  <a:close/>
                  <a:moveTo>
                    <a:pt x="21576" y="17540"/>
                  </a:moveTo>
                  <a:cubicBezTo>
                    <a:pt x="21651" y="17540"/>
                    <a:pt x="21698" y="17584"/>
                    <a:pt x="21685" y="17654"/>
                  </a:cubicBezTo>
                  <a:cubicBezTo>
                    <a:pt x="21685" y="17685"/>
                    <a:pt x="21637" y="17717"/>
                    <a:pt x="21605" y="17732"/>
                  </a:cubicBezTo>
                  <a:cubicBezTo>
                    <a:pt x="21582" y="17739"/>
                    <a:pt x="21562" y="17742"/>
                    <a:pt x="21544" y="17742"/>
                  </a:cubicBezTo>
                  <a:cubicBezTo>
                    <a:pt x="21477" y="17742"/>
                    <a:pt x="21447" y="17697"/>
                    <a:pt x="21447" y="17622"/>
                  </a:cubicBezTo>
                  <a:cubicBezTo>
                    <a:pt x="21463" y="17591"/>
                    <a:pt x="21510" y="17574"/>
                    <a:pt x="21542" y="17543"/>
                  </a:cubicBezTo>
                  <a:cubicBezTo>
                    <a:pt x="21554" y="17541"/>
                    <a:pt x="21565" y="17540"/>
                    <a:pt x="21576" y="17540"/>
                  </a:cubicBezTo>
                  <a:close/>
                  <a:moveTo>
                    <a:pt x="60200" y="18056"/>
                  </a:moveTo>
                  <a:cubicBezTo>
                    <a:pt x="60188" y="18076"/>
                    <a:pt x="60175" y="18096"/>
                    <a:pt x="60162" y="18117"/>
                  </a:cubicBezTo>
                  <a:lnTo>
                    <a:pt x="60162" y="18117"/>
                  </a:lnTo>
                  <a:cubicBezTo>
                    <a:pt x="60170" y="18100"/>
                    <a:pt x="60173" y="18077"/>
                    <a:pt x="60186" y="18065"/>
                  </a:cubicBezTo>
                  <a:cubicBezTo>
                    <a:pt x="60189" y="18061"/>
                    <a:pt x="60194" y="18058"/>
                    <a:pt x="60200" y="18056"/>
                  </a:cubicBezTo>
                  <a:close/>
                  <a:moveTo>
                    <a:pt x="61766" y="18839"/>
                  </a:moveTo>
                  <a:cubicBezTo>
                    <a:pt x="61798" y="18855"/>
                    <a:pt x="61813" y="18902"/>
                    <a:pt x="61830" y="18933"/>
                  </a:cubicBezTo>
                  <a:cubicBezTo>
                    <a:pt x="61813" y="18965"/>
                    <a:pt x="61813" y="19013"/>
                    <a:pt x="61782" y="19013"/>
                  </a:cubicBezTo>
                  <a:cubicBezTo>
                    <a:pt x="61768" y="19019"/>
                    <a:pt x="61755" y="19021"/>
                    <a:pt x="61743" y="19021"/>
                  </a:cubicBezTo>
                  <a:cubicBezTo>
                    <a:pt x="61688" y="19021"/>
                    <a:pt x="61658" y="18965"/>
                    <a:pt x="61672" y="18887"/>
                  </a:cubicBezTo>
                  <a:cubicBezTo>
                    <a:pt x="61687" y="18870"/>
                    <a:pt x="61735" y="18839"/>
                    <a:pt x="61766" y="18839"/>
                  </a:cubicBezTo>
                  <a:close/>
                  <a:moveTo>
                    <a:pt x="61244" y="18855"/>
                  </a:moveTo>
                  <a:cubicBezTo>
                    <a:pt x="61261" y="18887"/>
                    <a:pt x="61276" y="18918"/>
                    <a:pt x="61276" y="18950"/>
                  </a:cubicBezTo>
                  <a:cubicBezTo>
                    <a:pt x="61276" y="18981"/>
                    <a:pt x="61244" y="19013"/>
                    <a:pt x="61213" y="19028"/>
                  </a:cubicBezTo>
                  <a:cubicBezTo>
                    <a:pt x="61213" y="18997"/>
                    <a:pt x="61181" y="18965"/>
                    <a:pt x="61181" y="18933"/>
                  </a:cubicBezTo>
                  <a:cubicBezTo>
                    <a:pt x="61181" y="18902"/>
                    <a:pt x="61229" y="18887"/>
                    <a:pt x="61244" y="18855"/>
                  </a:cubicBezTo>
                  <a:close/>
                  <a:moveTo>
                    <a:pt x="2797" y="19250"/>
                  </a:moveTo>
                  <a:cubicBezTo>
                    <a:pt x="2833" y="19286"/>
                    <a:pt x="2878" y="19321"/>
                    <a:pt x="2918" y="19357"/>
                  </a:cubicBezTo>
                  <a:lnTo>
                    <a:pt x="2918" y="19357"/>
                  </a:lnTo>
                  <a:cubicBezTo>
                    <a:pt x="2868" y="19352"/>
                    <a:pt x="2821" y="19344"/>
                    <a:pt x="2765" y="19344"/>
                  </a:cubicBezTo>
                  <a:cubicBezTo>
                    <a:pt x="2782" y="19313"/>
                    <a:pt x="2782" y="19281"/>
                    <a:pt x="2797" y="19250"/>
                  </a:cubicBezTo>
                  <a:close/>
                  <a:moveTo>
                    <a:pt x="2988" y="19416"/>
                  </a:moveTo>
                  <a:cubicBezTo>
                    <a:pt x="3057" y="19472"/>
                    <a:pt x="3078" y="19529"/>
                    <a:pt x="3050" y="19597"/>
                  </a:cubicBezTo>
                  <a:cubicBezTo>
                    <a:pt x="3034" y="19622"/>
                    <a:pt x="3017" y="19642"/>
                    <a:pt x="3001" y="19660"/>
                  </a:cubicBezTo>
                  <a:lnTo>
                    <a:pt x="3001" y="19660"/>
                  </a:lnTo>
                  <a:cubicBezTo>
                    <a:pt x="2998" y="19579"/>
                    <a:pt x="2990" y="19498"/>
                    <a:pt x="2988" y="19416"/>
                  </a:cubicBezTo>
                  <a:close/>
                  <a:moveTo>
                    <a:pt x="2696" y="19722"/>
                  </a:moveTo>
                  <a:cubicBezTo>
                    <a:pt x="2767" y="19722"/>
                    <a:pt x="2839" y="19725"/>
                    <a:pt x="2913" y="19731"/>
                  </a:cubicBezTo>
                  <a:lnTo>
                    <a:pt x="2913" y="19731"/>
                  </a:lnTo>
                  <a:cubicBezTo>
                    <a:pt x="2782" y="19800"/>
                    <a:pt x="2643" y="19861"/>
                    <a:pt x="2529" y="19961"/>
                  </a:cubicBezTo>
                  <a:cubicBezTo>
                    <a:pt x="2421" y="20046"/>
                    <a:pt x="2310" y="20078"/>
                    <a:pt x="2197" y="20078"/>
                  </a:cubicBezTo>
                  <a:cubicBezTo>
                    <a:pt x="2078" y="20078"/>
                    <a:pt x="1958" y="20043"/>
                    <a:pt x="1838" y="19995"/>
                  </a:cubicBezTo>
                  <a:lnTo>
                    <a:pt x="1838" y="19995"/>
                  </a:lnTo>
                  <a:cubicBezTo>
                    <a:pt x="2095" y="19788"/>
                    <a:pt x="2385" y="19722"/>
                    <a:pt x="2696" y="19722"/>
                  </a:cubicBezTo>
                  <a:close/>
                  <a:moveTo>
                    <a:pt x="21839" y="20199"/>
                  </a:moveTo>
                  <a:cubicBezTo>
                    <a:pt x="22057" y="20199"/>
                    <a:pt x="22282" y="20282"/>
                    <a:pt x="22507" y="20309"/>
                  </a:cubicBezTo>
                  <a:cubicBezTo>
                    <a:pt x="22570" y="20324"/>
                    <a:pt x="22633" y="20436"/>
                    <a:pt x="22665" y="20514"/>
                  </a:cubicBezTo>
                  <a:cubicBezTo>
                    <a:pt x="22759" y="20830"/>
                    <a:pt x="22806" y="21146"/>
                    <a:pt x="22665" y="21462"/>
                  </a:cubicBezTo>
                  <a:cubicBezTo>
                    <a:pt x="22349" y="21620"/>
                    <a:pt x="22016" y="21778"/>
                    <a:pt x="21700" y="21953"/>
                  </a:cubicBezTo>
                  <a:cubicBezTo>
                    <a:pt x="21337" y="22174"/>
                    <a:pt x="20958" y="22316"/>
                    <a:pt x="20547" y="22347"/>
                  </a:cubicBezTo>
                  <a:cubicBezTo>
                    <a:pt x="20506" y="22350"/>
                    <a:pt x="20465" y="22351"/>
                    <a:pt x="20425" y="22351"/>
                  </a:cubicBezTo>
                  <a:cubicBezTo>
                    <a:pt x="20347" y="22351"/>
                    <a:pt x="20270" y="22348"/>
                    <a:pt x="20195" y="22348"/>
                  </a:cubicBezTo>
                  <a:cubicBezTo>
                    <a:pt x="20080" y="22348"/>
                    <a:pt x="19970" y="22356"/>
                    <a:pt x="19867" y="22395"/>
                  </a:cubicBezTo>
                  <a:cubicBezTo>
                    <a:pt x="19677" y="22459"/>
                    <a:pt x="19519" y="22663"/>
                    <a:pt x="19346" y="22790"/>
                  </a:cubicBezTo>
                  <a:cubicBezTo>
                    <a:pt x="19249" y="22851"/>
                    <a:pt x="19148" y="22874"/>
                    <a:pt x="19048" y="22874"/>
                  </a:cubicBezTo>
                  <a:cubicBezTo>
                    <a:pt x="18967" y="22874"/>
                    <a:pt x="18886" y="22859"/>
                    <a:pt x="18808" y="22838"/>
                  </a:cubicBezTo>
                  <a:cubicBezTo>
                    <a:pt x="18602" y="22790"/>
                    <a:pt x="18476" y="22617"/>
                    <a:pt x="18507" y="22442"/>
                  </a:cubicBezTo>
                  <a:cubicBezTo>
                    <a:pt x="18570" y="22079"/>
                    <a:pt x="18587" y="21715"/>
                    <a:pt x="18903" y="21447"/>
                  </a:cubicBezTo>
                  <a:cubicBezTo>
                    <a:pt x="19061" y="21289"/>
                    <a:pt x="19139" y="21051"/>
                    <a:pt x="19424" y="20956"/>
                  </a:cubicBezTo>
                  <a:cubicBezTo>
                    <a:pt x="19550" y="21020"/>
                    <a:pt x="19708" y="21115"/>
                    <a:pt x="19867" y="21194"/>
                  </a:cubicBezTo>
                  <a:cubicBezTo>
                    <a:pt x="19924" y="21219"/>
                    <a:pt x="19980" y="21235"/>
                    <a:pt x="20033" y="21235"/>
                  </a:cubicBezTo>
                  <a:cubicBezTo>
                    <a:pt x="20113" y="21235"/>
                    <a:pt x="20183" y="21200"/>
                    <a:pt x="20231" y="21115"/>
                  </a:cubicBezTo>
                  <a:cubicBezTo>
                    <a:pt x="20332" y="20950"/>
                    <a:pt x="20362" y="20703"/>
                    <a:pt x="20592" y="20703"/>
                  </a:cubicBezTo>
                  <a:cubicBezTo>
                    <a:pt x="20648" y="20703"/>
                    <a:pt x="20716" y="20717"/>
                    <a:pt x="20800" y="20752"/>
                  </a:cubicBezTo>
                  <a:cubicBezTo>
                    <a:pt x="20825" y="20761"/>
                    <a:pt x="20850" y="20766"/>
                    <a:pt x="20875" y="20766"/>
                  </a:cubicBezTo>
                  <a:cubicBezTo>
                    <a:pt x="21051" y="20766"/>
                    <a:pt x="21214" y="20543"/>
                    <a:pt x="21352" y="20404"/>
                  </a:cubicBezTo>
                  <a:cubicBezTo>
                    <a:pt x="21509" y="20247"/>
                    <a:pt x="21672" y="20199"/>
                    <a:pt x="21839" y="20199"/>
                  </a:cubicBezTo>
                  <a:close/>
                  <a:moveTo>
                    <a:pt x="3156" y="23290"/>
                  </a:moveTo>
                  <a:cubicBezTo>
                    <a:pt x="3178" y="23290"/>
                    <a:pt x="3206" y="23298"/>
                    <a:pt x="3232" y="23304"/>
                  </a:cubicBezTo>
                  <a:lnTo>
                    <a:pt x="3232" y="23304"/>
                  </a:lnTo>
                  <a:lnTo>
                    <a:pt x="3113" y="23422"/>
                  </a:lnTo>
                  <a:cubicBezTo>
                    <a:pt x="3091" y="23316"/>
                    <a:pt x="3116" y="23290"/>
                    <a:pt x="3156" y="23290"/>
                  </a:cubicBezTo>
                  <a:close/>
                  <a:moveTo>
                    <a:pt x="3646" y="23773"/>
                  </a:moveTo>
                  <a:cubicBezTo>
                    <a:pt x="3689" y="23773"/>
                    <a:pt x="3726" y="23807"/>
                    <a:pt x="3745" y="23865"/>
                  </a:cubicBezTo>
                  <a:cubicBezTo>
                    <a:pt x="3793" y="24008"/>
                    <a:pt x="3714" y="24134"/>
                    <a:pt x="3587" y="24134"/>
                  </a:cubicBezTo>
                  <a:cubicBezTo>
                    <a:pt x="3524" y="24134"/>
                    <a:pt x="3429" y="24054"/>
                    <a:pt x="3429" y="24008"/>
                  </a:cubicBezTo>
                  <a:cubicBezTo>
                    <a:pt x="3429" y="23944"/>
                    <a:pt x="3492" y="23865"/>
                    <a:pt x="3556" y="23818"/>
                  </a:cubicBezTo>
                  <a:cubicBezTo>
                    <a:pt x="3587" y="23787"/>
                    <a:pt x="3618" y="23773"/>
                    <a:pt x="3646" y="23773"/>
                  </a:cubicBezTo>
                  <a:close/>
                  <a:moveTo>
                    <a:pt x="4192" y="24444"/>
                  </a:moveTo>
                  <a:cubicBezTo>
                    <a:pt x="4198" y="24444"/>
                    <a:pt x="4202" y="24446"/>
                    <a:pt x="4204" y="24450"/>
                  </a:cubicBezTo>
                  <a:cubicBezTo>
                    <a:pt x="4256" y="24580"/>
                    <a:pt x="4232" y="24615"/>
                    <a:pt x="4182" y="24615"/>
                  </a:cubicBezTo>
                  <a:cubicBezTo>
                    <a:pt x="4149" y="24615"/>
                    <a:pt x="4105" y="24600"/>
                    <a:pt x="4063" y="24587"/>
                  </a:cubicBezTo>
                  <a:lnTo>
                    <a:pt x="4063" y="24587"/>
                  </a:lnTo>
                  <a:cubicBezTo>
                    <a:pt x="4077" y="24512"/>
                    <a:pt x="4159" y="24444"/>
                    <a:pt x="4192" y="24444"/>
                  </a:cubicBezTo>
                  <a:close/>
                  <a:moveTo>
                    <a:pt x="5579" y="25145"/>
                  </a:moveTo>
                  <a:cubicBezTo>
                    <a:pt x="5610" y="25177"/>
                    <a:pt x="5642" y="25224"/>
                    <a:pt x="5642" y="25255"/>
                  </a:cubicBezTo>
                  <a:cubicBezTo>
                    <a:pt x="5642" y="25344"/>
                    <a:pt x="5602" y="25392"/>
                    <a:pt x="5538" y="25392"/>
                  </a:cubicBezTo>
                  <a:cubicBezTo>
                    <a:pt x="5522" y="25392"/>
                    <a:pt x="5503" y="25388"/>
                    <a:pt x="5484" y="25382"/>
                  </a:cubicBezTo>
                  <a:cubicBezTo>
                    <a:pt x="5452" y="25367"/>
                    <a:pt x="5406" y="25304"/>
                    <a:pt x="5406" y="25287"/>
                  </a:cubicBezTo>
                  <a:cubicBezTo>
                    <a:pt x="5469" y="25240"/>
                    <a:pt x="5532" y="25192"/>
                    <a:pt x="5579" y="25145"/>
                  </a:cubicBezTo>
                  <a:close/>
                  <a:moveTo>
                    <a:pt x="20114" y="25557"/>
                  </a:moveTo>
                  <a:cubicBezTo>
                    <a:pt x="20151" y="25557"/>
                    <a:pt x="20190" y="25561"/>
                    <a:pt x="20231" y="25572"/>
                  </a:cubicBezTo>
                  <a:cubicBezTo>
                    <a:pt x="20294" y="25588"/>
                    <a:pt x="20341" y="25666"/>
                    <a:pt x="20372" y="25730"/>
                  </a:cubicBezTo>
                  <a:cubicBezTo>
                    <a:pt x="20389" y="25746"/>
                    <a:pt x="20357" y="25824"/>
                    <a:pt x="20325" y="25841"/>
                  </a:cubicBezTo>
                  <a:cubicBezTo>
                    <a:pt x="20073" y="26014"/>
                    <a:pt x="20073" y="25999"/>
                    <a:pt x="19550" y="26046"/>
                  </a:cubicBezTo>
                  <a:cubicBezTo>
                    <a:pt x="19472" y="26031"/>
                    <a:pt x="19377" y="26014"/>
                    <a:pt x="19314" y="25983"/>
                  </a:cubicBezTo>
                  <a:cubicBezTo>
                    <a:pt x="19203" y="25919"/>
                    <a:pt x="19266" y="25856"/>
                    <a:pt x="19582" y="25746"/>
                  </a:cubicBezTo>
                  <a:cubicBezTo>
                    <a:pt x="19755" y="25679"/>
                    <a:pt x="19917" y="25557"/>
                    <a:pt x="20114" y="25557"/>
                  </a:cubicBezTo>
                  <a:close/>
                  <a:moveTo>
                    <a:pt x="18697" y="26204"/>
                  </a:moveTo>
                  <a:lnTo>
                    <a:pt x="18697" y="26204"/>
                  </a:lnTo>
                  <a:cubicBezTo>
                    <a:pt x="18770" y="26233"/>
                    <a:pt x="18762" y="26262"/>
                    <a:pt x="18675" y="26279"/>
                  </a:cubicBezTo>
                  <a:lnTo>
                    <a:pt x="18675" y="26279"/>
                  </a:lnTo>
                  <a:cubicBezTo>
                    <a:pt x="18687" y="26254"/>
                    <a:pt x="18697" y="26229"/>
                    <a:pt x="18697" y="26204"/>
                  </a:cubicBezTo>
                  <a:close/>
                  <a:moveTo>
                    <a:pt x="5866" y="26359"/>
                  </a:moveTo>
                  <a:cubicBezTo>
                    <a:pt x="5871" y="26359"/>
                    <a:pt x="5875" y="26360"/>
                    <a:pt x="5880" y="26362"/>
                  </a:cubicBezTo>
                  <a:cubicBezTo>
                    <a:pt x="5958" y="26378"/>
                    <a:pt x="6021" y="26410"/>
                    <a:pt x="6101" y="26441"/>
                  </a:cubicBezTo>
                  <a:lnTo>
                    <a:pt x="5863" y="26488"/>
                  </a:lnTo>
                  <a:cubicBezTo>
                    <a:pt x="5832" y="26473"/>
                    <a:pt x="5800" y="26441"/>
                    <a:pt x="5768" y="26410"/>
                  </a:cubicBezTo>
                  <a:cubicBezTo>
                    <a:pt x="5796" y="26396"/>
                    <a:pt x="5835" y="26359"/>
                    <a:pt x="5866" y="26359"/>
                  </a:cubicBezTo>
                  <a:close/>
                  <a:moveTo>
                    <a:pt x="18625" y="26297"/>
                  </a:moveTo>
                  <a:cubicBezTo>
                    <a:pt x="18633" y="26297"/>
                    <a:pt x="18642" y="26297"/>
                    <a:pt x="18651" y="26298"/>
                  </a:cubicBezTo>
                  <a:lnTo>
                    <a:pt x="18651" y="26298"/>
                  </a:lnTo>
                  <a:cubicBezTo>
                    <a:pt x="18661" y="26487"/>
                    <a:pt x="18571" y="26564"/>
                    <a:pt x="18396" y="26568"/>
                  </a:cubicBezTo>
                  <a:lnTo>
                    <a:pt x="18396" y="26568"/>
                  </a:lnTo>
                  <a:cubicBezTo>
                    <a:pt x="18386" y="26387"/>
                    <a:pt x="18455" y="26297"/>
                    <a:pt x="18625" y="26297"/>
                  </a:cubicBezTo>
                  <a:close/>
                  <a:moveTo>
                    <a:pt x="19851" y="26600"/>
                  </a:moveTo>
                  <a:cubicBezTo>
                    <a:pt x="19915" y="26600"/>
                    <a:pt x="19978" y="26678"/>
                    <a:pt x="20041" y="26726"/>
                  </a:cubicBezTo>
                  <a:cubicBezTo>
                    <a:pt x="19978" y="26758"/>
                    <a:pt x="19898" y="26836"/>
                    <a:pt x="19820" y="26836"/>
                  </a:cubicBezTo>
                  <a:cubicBezTo>
                    <a:pt x="19757" y="26836"/>
                    <a:pt x="19693" y="26758"/>
                    <a:pt x="19630" y="26710"/>
                  </a:cubicBezTo>
                  <a:cubicBezTo>
                    <a:pt x="19693" y="26678"/>
                    <a:pt x="19772" y="26600"/>
                    <a:pt x="19851" y="26600"/>
                  </a:cubicBezTo>
                  <a:close/>
                  <a:moveTo>
                    <a:pt x="18375" y="26583"/>
                  </a:moveTo>
                  <a:cubicBezTo>
                    <a:pt x="18200" y="27017"/>
                    <a:pt x="17870" y="27297"/>
                    <a:pt x="17464" y="27485"/>
                  </a:cubicBezTo>
                  <a:cubicBezTo>
                    <a:pt x="17456" y="27489"/>
                    <a:pt x="17445" y="27491"/>
                    <a:pt x="17434" y="27491"/>
                  </a:cubicBezTo>
                  <a:cubicBezTo>
                    <a:pt x="17402" y="27491"/>
                    <a:pt x="17365" y="27476"/>
                    <a:pt x="17354" y="27453"/>
                  </a:cubicBezTo>
                  <a:cubicBezTo>
                    <a:pt x="17338" y="27421"/>
                    <a:pt x="17323" y="27358"/>
                    <a:pt x="17338" y="27327"/>
                  </a:cubicBezTo>
                  <a:cubicBezTo>
                    <a:pt x="17544" y="27026"/>
                    <a:pt x="17828" y="26804"/>
                    <a:pt x="18128" y="26631"/>
                  </a:cubicBezTo>
                  <a:cubicBezTo>
                    <a:pt x="18201" y="26587"/>
                    <a:pt x="18288" y="26583"/>
                    <a:pt x="18375" y="26583"/>
                  </a:cubicBezTo>
                  <a:close/>
                  <a:moveTo>
                    <a:pt x="18476" y="27485"/>
                  </a:moveTo>
                  <a:cubicBezTo>
                    <a:pt x="18492" y="27485"/>
                    <a:pt x="18539" y="27548"/>
                    <a:pt x="18555" y="27579"/>
                  </a:cubicBezTo>
                  <a:cubicBezTo>
                    <a:pt x="18555" y="27626"/>
                    <a:pt x="18555" y="27689"/>
                    <a:pt x="18539" y="27706"/>
                  </a:cubicBezTo>
                  <a:cubicBezTo>
                    <a:pt x="18366" y="27832"/>
                    <a:pt x="18191" y="27959"/>
                    <a:pt x="18018" y="28069"/>
                  </a:cubicBezTo>
                  <a:cubicBezTo>
                    <a:pt x="18011" y="28072"/>
                    <a:pt x="18003" y="28074"/>
                    <a:pt x="17993" y="28074"/>
                  </a:cubicBezTo>
                  <a:cubicBezTo>
                    <a:pt x="17957" y="28074"/>
                    <a:pt x="17907" y="28054"/>
                    <a:pt x="17907" y="28054"/>
                  </a:cubicBezTo>
                  <a:cubicBezTo>
                    <a:pt x="17907" y="27974"/>
                    <a:pt x="17892" y="27848"/>
                    <a:pt x="17923" y="27816"/>
                  </a:cubicBezTo>
                  <a:cubicBezTo>
                    <a:pt x="18096" y="27689"/>
                    <a:pt x="18286" y="27595"/>
                    <a:pt x="18476" y="27485"/>
                  </a:cubicBezTo>
                  <a:close/>
                  <a:moveTo>
                    <a:pt x="60390" y="27776"/>
                  </a:moveTo>
                  <a:cubicBezTo>
                    <a:pt x="60406" y="27776"/>
                    <a:pt x="60422" y="27779"/>
                    <a:pt x="60439" y="27784"/>
                  </a:cubicBezTo>
                  <a:cubicBezTo>
                    <a:pt x="60470" y="27801"/>
                    <a:pt x="60486" y="27864"/>
                    <a:pt x="60517" y="27911"/>
                  </a:cubicBezTo>
                  <a:cubicBezTo>
                    <a:pt x="60486" y="27990"/>
                    <a:pt x="60470" y="28069"/>
                    <a:pt x="60422" y="28148"/>
                  </a:cubicBezTo>
                  <a:cubicBezTo>
                    <a:pt x="60422" y="28156"/>
                    <a:pt x="60399" y="28160"/>
                    <a:pt x="60371" y="28160"/>
                  </a:cubicBezTo>
                  <a:cubicBezTo>
                    <a:pt x="60343" y="28160"/>
                    <a:pt x="60312" y="28156"/>
                    <a:pt x="60296" y="28148"/>
                  </a:cubicBezTo>
                  <a:cubicBezTo>
                    <a:pt x="60201" y="28100"/>
                    <a:pt x="60186" y="28022"/>
                    <a:pt x="60217" y="27911"/>
                  </a:cubicBezTo>
                  <a:cubicBezTo>
                    <a:pt x="60256" y="27833"/>
                    <a:pt x="60317" y="27776"/>
                    <a:pt x="60390" y="27776"/>
                  </a:cubicBezTo>
                  <a:close/>
                  <a:moveTo>
                    <a:pt x="18507" y="28575"/>
                  </a:moveTo>
                  <a:lnTo>
                    <a:pt x="18539" y="28669"/>
                  </a:lnTo>
                  <a:lnTo>
                    <a:pt x="18460" y="28654"/>
                  </a:lnTo>
                  <a:lnTo>
                    <a:pt x="18507" y="28575"/>
                  </a:lnTo>
                  <a:close/>
                  <a:moveTo>
                    <a:pt x="20183" y="28970"/>
                  </a:moveTo>
                  <a:lnTo>
                    <a:pt x="20214" y="29080"/>
                  </a:lnTo>
                  <a:lnTo>
                    <a:pt x="20119" y="29065"/>
                  </a:lnTo>
                  <a:lnTo>
                    <a:pt x="20183" y="28970"/>
                  </a:lnTo>
                  <a:close/>
                  <a:moveTo>
                    <a:pt x="62877" y="29693"/>
                  </a:moveTo>
                  <a:cubicBezTo>
                    <a:pt x="62910" y="29693"/>
                    <a:pt x="62954" y="29718"/>
                    <a:pt x="62968" y="29744"/>
                  </a:cubicBezTo>
                  <a:cubicBezTo>
                    <a:pt x="62983" y="29776"/>
                    <a:pt x="62951" y="29824"/>
                    <a:pt x="62951" y="29871"/>
                  </a:cubicBezTo>
                  <a:cubicBezTo>
                    <a:pt x="62913" y="29871"/>
                    <a:pt x="62875" y="29891"/>
                    <a:pt x="62853" y="29891"/>
                  </a:cubicBezTo>
                  <a:cubicBezTo>
                    <a:pt x="62848" y="29891"/>
                    <a:pt x="62844" y="29890"/>
                    <a:pt x="62841" y="29887"/>
                  </a:cubicBezTo>
                  <a:cubicBezTo>
                    <a:pt x="62761" y="29807"/>
                    <a:pt x="62761" y="29729"/>
                    <a:pt x="62856" y="29697"/>
                  </a:cubicBezTo>
                  <a:cubicBezTo>
                    <a:pt x="62862" y="29694"/>
                    <a:pt x="62869" y="29693"/>
                    <a:pt x="62877" y="29693"/>
                  </a:cubicBezTo>
                  <a:close/>
                  <a:moveTo>
                    <a:pt x="19537" y="29417"/>
                  </a:moveTo>
                  <a:cubicBezTo>
                    <a:pt x="19646" y="29417"/>
                    <a:pt x="19744" y="29464"/>
                    <a:pt x="19757" y="29586"/>
                  </a:cubicBezTo>
                  <a:cubicBezTo>
                    <a:pt x="19757" y="29666"/>
                    <a:pt x="19740" y="29761"/>
                    <a:pt x="19725" y="29855"/>
                  </a:cubicBezTo>
                  <a:cubicBezTo>
                    <a:pt x="19630" y="29997"/>
                    <a:pt x="19740" y="30092"/>
                    <a:pt x="19820" y="30203"/>
                  </a:cubicBezTo>
                  <a:cubicBezTo>
                    <a:pt x="19898" y="30313"/>
                    <a:pt x="19978" y="30488"/>
                    <a:pt x="19930" y="30566"/>
                  </a:cubicBezTo>
                  <a:cubicBezTo>
                    <a:pt x="19740" y="30930"/>
                    <a:pt x="19519" y="31278"/>
                    <a:pt x="19282" y="31609"/>
                  </a:cubicBezTo>
                  <a:cubicBezTo>
                    <a:pt x="19219" y="31704"/>
                    <a:pt x="19061" y="31752"/>
                    <a:pt x="18935" y="31784"/>
                  </a:cubicBezTo>
                  <a:cubicBezTo>
                    <a:pt x="18921" y="31786"/>
                    <a:pt x="18906" y="31787"/>
                    <a:pt x="18890" y="31787"/>
                  </a:cubicBezTo>
                  <a:cubicBezTo>
                    <a:pt x="18814" y="31787"/>
                    <a:pt x="18720" y="31759"/>
                    <a:pt x="18682" y="31720"/>
                  </a:cubicBezTo>
                  <a:cubicBezTo>
                    <a:pt x="18381" y="31341"/>
                    <a:pt x="18381" y="30867"/>
                    <a:pt x="18366" y="30424"/>
                  </a:cubicBezTo>
                  <a:cubicBezTo>
                    <a:pt x="18366" y="30376"/>
                    <a:pt x="18397" y="30330"/>
                    <a:pt x="18429" y="30298"/>
                  </a:cubicBezTo>
                  <a:cubicBezTo>
                    <a:pt x="18444" y="30266"/>
                    <a:pt x="18476" y="30203"/>
                    <a:pt x="18507" y="30203"/>
                  </a:cubicBezTo>
                  <a:cubicBezTo>
                    <a:pt x="18950" y="30108"/>
                    <a:pt x="19013" y="29554"/>
                    <a:pt x="19440" y="29428"/>
                  </a:cubicBezTo>
                  <a:cubicBezTo>
                    <a:pt x="19472" y="29421"/>
                    <a:pt x="19505" y="29417"/>
                    <a:pt x="19537" y="29417"/>
                  </a:cubicBezTo>
                  <a:close/>
                  <a:moveTo>
                    <a:pt x="1722" y="32163"/>
                  </a:moveTo>
                  <a:cubicBezTo>
                    <a:pt x="1733" y="32178"/>
                    <a:pt x="1742" y="32194"/>
                    <a:pt x="1749" y="32210"/>
                  </a:cubicBezTo>
                  <a:lnTo>
                    <a:pt x="1749" y="32210"/>
                  </a:lnTo>
                  <a:cubicBezTo>
                    <a:pt x="1741" y="32194"/>
                    <a:pt x="1732" y="32179"/>
                    <a:pt x="1722" y="32163"/>
                  </a:cubicBezTo>
                  <a:close/>
                  <a:moveTo>
                    <a:pt x="5855" y="27306"/>
                  </a:moveTo>
                  <a:cubicBezTo>
                    <a:pt x="5979" y="27306"/>
                    <a:pt x="6103" y="27320"/>
                    <a:pt x="6227" y="27358"/>
                  </a:cubicBezTo>
                  <a:cubicBezTo>
                    <a:pt x="6259" y="27373"/>
                    <a:pt x="6322" y="27405"/>
                    <a:pt x="6322" y="27437"/>
                  </a:cubicBezTo>
                  <a:cubicBezTo>
                    <a:pt x="6337" y="27516"/>
                    <a:pt x="6369" y="27626"/>
                    <a:pt x="6322" y="27658"/>
                  </a:cubicBezTo>
                  <a:cubicBezTo>
                    <a:pt x="6211" y="27801"/>
                    <a:pt x="6038" y="27896"/>
                    <a:pt x="5926" y="28037"/>
                  </a:cubicBezTo>
                  <a:cubicBezTo>
                    <a:pt x="5816" y="28180"/>
                    <a:pt x="5768" y="28353"/>
                    <a:pt x="5690" y="28528"/>
                  </a:cubicBezTo>
                  <a:cubicBezTo>
                    <a:pt x="5785" y="28511"/>
                    <a:pt x="5880" y="28511"/>
                    <a:pt x="5958" y="28511"/>
                  </a:cubicBezTo>
                  <a:cubicBezTo>
                    <a:pt x="6116" y="28528"/>
                    <a:pt x="6259" y="28654"/>
                    <a:pt x="6227" y="28749"/>
                  </a:cubicBezTo>
                  <a:cubicBezTo>
                    <a:pt x="6148" y="29049"/>
                    <a:pt x="6069" y="29350"/>
                    <a:pt x="5958" y="29649"/>
                  </a:cubicBezTo>
                  <a:cubicBezTo>
                    <a:pt x="5895" y="29839"/>
                    <a:pt x="5705" y="29887"/>
                    <a:pt x="5532" y="29887"/>
                  </a:cubicBezTo>
                  <a:lnTo>
                    <a:pt x="5389" y="29887"/>
                  </a:lnTo>
                  <a:cubicBezTo>
                    <a:pt x="5263" y="29855"/>
                    <a:pt x="5121" y="29839"/>
                    <a:pt x="5073" y="29697"/>
                  </a:cubicBezTo>
                  <a:cubicBezTo>
                    <a:pt x="5058" y="29618"/>
                    <a:pt x="5105" y="29523"/>
                    <a:pt x="5153" y="29444"/>
                  </a:cubicBezTo>
                  <a:cubicBezTo>
                    <a:pt x="5184" y="29365"/>
                    <a:pt x="5279" y="29318"/>
                    <a:pt x="5342" y="29255"/>
                  </a:cubicBezTo>
                  <a:cubicBezTo>
                    <a:pt x="5484" y="29112"/>
                    <a:pt x="5469" y="28939"/>
                    <a:pt x="5452" y="28749"/>
                  </a:cubicBezTo>
                  <a:lnTo>
                    <a:pt x="5452" y="28749"/>
                  </a:lnTo>
                  <a:cubicBezTo>
                    <a:pt x="5311" y="28781"/>
                    <a:pt x="5184" y="28812"/>
                    <a:pt x="5041" y="28827"/>
                  </a:cubicBezTo>
                  <a:cubicBezTo>
                    <a:pt x="4963" y="28841"/>
                    <a:pt x="4899" y="28848"/>
                    <a:pt x="4847" y="28848"/>
                  </a:cubicBezTo>
                  <a:cubicBezTo>
                    <a:pt x="4649" y="28848"/>
                    <a:pt x="4635" y="28736"/>
                    <a:pt x="4710" y="28385"/>
                  </a:cubicBezTo>
                  <a:cubicBezTo>
                    <a:pt x="4710" y="28353"/>
                    <a:pt x="4725" y="28290"/>
                    <a:pt x="4694" y="28258"/>
                  </a:cubicBezTo>
                  <a:cubicBezTo>
                    <a:pt x="4665" y="28230"/>
                    <a:pt x="4627" y="28214"/>
                    <a:pt x="4591" y="28214"/>
                  </a:cubicBezTo>
                  <a:cubicBezTo>
                    <a:pt x="4547" y="28214"/>
                    <a:pt x="4506" y="28238"/>
                    <a:pt x="4489" y="28290"/>
                  </a:cubicBezTo>
                  <a:cubicBezTo>
                    <a:pt x="4394" y="28543"/>
                    <a:pt x="4268" y="28812"/>
                    <a:pt x="4268" y="29065"/>
                  </a:cubicBezTo>
                  <a:cubicBezTo>
                    <a:pt x="4268" y="29333"/>
                    <a:pt x="4362" y="29618"/>
                    <a:pt x="4489" y="29839"/>
                  </a:cubicBezTo>
                  <a:cubicBezTo>
                    <a:pt x="4662" y="30123"/>
                    <a:pt x="4931" y="30298"/>
                    <a:pt x="5279" y="30345"/>
                  </a:cubicBezTo>
                  <a:cubicBezTo>
                    <a:pt x="5500" y="30376"/>
                    <a:pt x="5722" y="30424"/>
                    <a:pt x="5943" y="30471"/>
                  </a:cubicBezTo>
                  <a:cubicBezTo>
                    <a:pt x="6084" y="30503"/>
                    <a:pt x="6211" y="30804"/>
                    <a:pt x="6116" y="30930"/>
                  </a:cubicBezTo>
                  <a:cubicBezTo>
                    <a:pt x="5768" y="31388"/>
                    <a:pt x="5690" y="31925"/>
                    <a:pt x="5722" y="32479"/>
                  </a:cubicBezTo>
                  <a:cubicBezTo>
                    <a:pt x="5737" y="32715"/>
                    <a:pt x="5690" y="32937"/>
                    <a:pt x="5674" y="33158"/>
                  </a:cubicBezTo>
                  <a:cubicBezTo>
                    <a:pt x="5663" y="33235"/>
                    <a:pt x="5614" y="33281"/>
                    <a:pt x="5554" y="33281"/>
                  </a:cubicBezTo>
                  <a:cubicBezTo>
                    <a:pt x="5527" y="33281"/>
                    <a:pt x="5498" y="33272"/>
                    <a:pt x="5469" y="33253"/>
                  </a:cubicBezTo>
                  <a:cubicBezTo>
                    <a:pt x="5311" y="33158"/>
                    <a:pt x="5105" y="33080"/>
                    <a:pt x="5026" y="32937"/>
                  </a:cubicBezTo>
                  <a:cubicBezTo>
                    <a:pt x="4441" y="31862"/>
                    <a:pt x="3682" y="30867"/>
                    <a:pt x="3446" y="29618"/>
                  </a:cubicBezTo>
                  <a:cubicBezTo>
                    <a:pt x="3382" y="29365"/>
                    <a:pt x="3240" y="29112"/>
                    <a:pt x="3130" y="28875"/>
                  </a:cubicBezTo>
                  <a:cubicBezTo>
                    <a:pt x="3366" y="28591"/>
                    <a:pt x="3035" y="28496"/>
                    <a:pt x="2972" y="28370"/>
                  </a:cubicBezTo>
                  <a:cubicBezTo>
                    <a:pt x="3082" y="28243"/>
                    <a:pt x="3176" y="28148"/>
                    <a:pt x="3256" y="28037"/>
                  </a:cubicBezTo>
                  <a:cubicBezTo>
                    <a:pt x="3366" y="27879"/>
                    <a:pt x="3509" y="27801"/>
                    <a:pt x="3699" y="27753"/>
                  </a:cubicBezTo>
                  <a:cubicBezTo>
                    <a:pt x="4188" y="27658"/>
                    <a:pt x="4710" y="27721"/>
                    <a:pt x="5136" y="27390"/>
                  </a:cubicBezTo>
                  <a:cubicBezTo>
                    <a:pt x="5376" y="27358"/>
                    <a:pt x="5615" y="27306"/>
                    <a:pt x="5855" y="27306"/>
                  </a:cubicBezTo>
                  <a:close/>
                  <a:moveTo>
                    <a:pt x="2177" y="32360"/>
                  </a:moveTo>
                  <a:cubicBezTo>
                    <a:pt x="2311" y="32360"/>
                    <a:pt x="2386" y="32421"/>
                    <a:pt x="2386" y="32526"/>
                  </a:cubicBezTo>
                  <a:lnTo>
                    <a:pt x="2386" y="33348"/>
                  </a:lnTo>
                  <a:cubicBezTo>
                    <a:pt x="2386" y="33376"/>
                    <a:pt x="2321" y="33445"/>
                    <a:pt x="2310" y="33445"/>
                  </a:cubicBezTo>
                  <a:cubicBezTo>
                    <a:pt x="2308" y="33445"/>
                    <a:pt x="2308" y="33444"/>
                    <a:pt x="2308" y="33443"/>
                  </a:cubicBezTo>
                  <a:cubicBezTo>
                    <a:pt x="2228" y="33411"/>
                    <a:pt x="2133" y="33379"/>
                    <a:pt x="2118" y="33316"/>
                  </a:cubicBezTo>
                  <a:cubicBezTo>
                    <a:pt x="2010" y="33025"/>
                    <a:pt x="1933" y="32717"/>
                    <a:pt x="1855" y="32424"/>
                  </a:cubicBezTo>
                  <a:lnTo>
                    <a:pt x="1855" y="32424"/>
                  </a:lnTo>
                  <a:cubicBezTo>
                    <a:pt x="1934" y="32407"/>
                    <a:pt x="2005" y="32382"/>
                    <a:pt x="2086" y="32368"/>
                  </a:cubicBezTo>
                  <a:cubicBezTo>
                    <a:pt x="2119" y="32362"/>
                    <a:pt x="2149" y="32360"/>
                    <a:pt x="2177" y="32360"/>
                  </a:cubicBezTo>
                  <a:close/>
                  <a:moveTo>
                    <a:pt x="62019" y="31499"/>
                  </a:moveTo>
                  <a:cubicBezTo>
                    <a:pt x="62146" y="31546"/>
                    <a:pt x="62272" y="31609"/>
                    <a:pt x="62399" y="31626"/>
                  </a:cubicBezTo>
                  <a:cubicBezTo>
                    <a:pt x="62540" y="31657"/>
                    <a:pt x="62667" y="31736"/>
                    <a:pt x="62683" y="31878"/>
                  </a:cubicBezTo>
                  <a:cubicBezTo>
                    <a:pt x="62746" y="32652"/>
                    <a:pt x="62809" y="33427"/>
                    <a:pt x="62856" y="34201"/>
                  </a:cubicBezTo>
                  <a:cubicBezTo>
                    <a:pt x="62856" y="34328"/>
                    <a:pt x="62761" y="34454"/>
                    <a:pt x="62683" y="34565"/>
                  </a:cubicBezTo>
                  <a:cubicBezTo>
                    <a:pt x="62623" y="34645"/>
                    <a:pt x="62525" y="34680"/>
                    <a:pt x="62425" y="34680"/>
                  </a:cubicBezTo>
                  <a:cubicBezTo>
                    <a:pt x="62286" y="34680"/>
                    <a:pt x="62144" y="34612"/>
                    <a:pt x="62098" y="34502"/>
                  </a:cubicBezTo>
                  <a:cubicBezTo>
                    <a:pt x="62051" y="34376"/>
                    <a:pt x="61971" y="34249"/>
                    <a:pt x="61971" y="34106"/>
                  </a:cubicBezTo>
                  <a:cubicBezTo>
                    <a:pt x="61956" y="33743"/>
                    <a:pt x="61908" y="33364"/>
                    <a:pt x="61971" y="33016"/>
                  </a:cubicBezTo>
                  <a:cubicBezTo>
                    <a:pt x="62051" y="32605"/>
                    <a:pt x="62051" y="32210"/>
                    <a:pt x="61956" y="31799"/>
                  </a:cubicBezTo>
                  <a:cubicBezTo>
                    <a:pt x="61940" y="31720"/>
                    <a:pt x="61988" y="31626"/>
                    <a:pt x="62019" y="31499"/>
                  </a:cubicBezTo>
                  <a:close/>
                  <a:moveTo>
                    <a:pt x="60391" y="34091"/>
                  </a:moveTo>
                  <a:cubicBezTo>
                    <a:pt x="60628" y="34186"/>
                    <a:pt x="60755" y="34376"/>
                    <a:pt x="60770" y="34612"/>
                  </a:cubicBezTo>
                  <a:cubicBezTo>
                    <a:pt x="60786" y="34787"/>
                    <a:pt x="60723" y="34960"/>
                    <a:pt x="60660" y="35118"/>
                  </a:cubicBezTo>
                  <a:cubicBezTo>
                    <a:pt x="60597" y="35244"/>
                    <a:pt x="60486" y="35339"/>
                    <a:pt x="60376" y="35402"/>
                  </a:cubicBezTo>
                  <a:cubicBezTo>
                    <a:pt x="60369" y="35406"/>
                    <a:pt x="60361" y="35408"/>
                    <a:pt x="60352" y="35408"/>
                  </a:cubicBezTo>
                  <a:cubicBezTo>
                    <a:pt x="60258" y="35408"/>
                    <a:pt x="60058" y="35183"/>
                    <a:pt x="60043" y="35023"/>
                  </a:cubicBezTo>
                  <a:cubicBezTo>
                    <a:pt x="59965" y="34644"/>
                    <a:pt x="60011" y="34312"/>
                    <a:pt x="60391" y="34091"/>
                  </a:cubicBezTo>
                  <a:close/>
                  <a:moveTo>
                    <a:pt x="2765" y="33554"/>
                  </a:moveTo>
                  <a:cubicBezTo>
                    <a:pt x="3050" y="33601"/>
                    <a:pt x="3271" y="33790"/>
                    <a:pt x="3398" y="33996"/>
                  </a:cubicBezTo>
                  <a:cubicBezTo>
                    <a:pt x="3635" y="34376"/>
                    <a:pt x="3793" y="34802"/>
                    <a:pt x="4078" y="35166"/>
                  </a:cubicBezTo>
                  <a:cubicBezTo>
                    <a:pt x="4346" y="35514"/>
                    <a:pt x="4472" y="35971"/>
                    <a:pt x="4630" y="36399"/>
                  </a:cubicBezTo>
                  <a:cubicBezTo>
                    <a:pt x="4773" y="36746"/>
                    <a:pt x="4915" y="37062"/>
                    <a:pt x="5153" y="37362"/>
                  </a:cubicBezTo>
                  <a:cubicBezTo>
                    <a:pt x="5374" y="37631"/>
                    <a:pt x="5532" y="37979"/>
                    <a:pt x="5674" y="38310"/>
                  </a:cubicBezTo>
                  <a:cubicBezTo>
                    <a:pt x="5810" y="38583"/>
                    <a:pt x="5816" y="38900"/>
                    <a:pt x="5719" y="39204"/>
                  </a:cubicBezTo>
                  <a:lnTo>
                    <a:pt x="5719" y="39204"/>
                  </a:lnTo>
                  <a:cubicBezTo>
                    <a:pt x="5542" y="39122"/>
                    <a:pt x="5466" y="38969"/>
                    <a:pt x="5389" y="38801"/>
                  </a:cubicBezTo>
                  <a:cubicBezTo>
                    <a:pt x="5279" y="38548"/>
                    <a:pt x="5136" y="38310"/>
                    <a:pt x="4900" y="38169"/>
                  </a:cubicBezTo>
                  <a:cubicBezTo>
                    <a:pt x="4188" y="37726"/>
                    <a:pt x="3840" y="37046"/>
                    <a:pt x="3635" y="36287"/>
                  </a:cubicBezTo>
                  <a:cubicBezTo>
                    <a:pt x="3587" y="36114"/>
                    <a:pt x="3541" y="35956"/>
                    <a:pt x="3429" y="35798"/>
                  </a:cubicBezTo>
                  <a:cubicBezTo>
                    <a:pt x="3256" y="35577"/>
                    <a:pt x="3113" y="35356"/>
                    <a:pt x="2972" y="35118"/>
                  </a:cubicBezTo>
                  <a:cubicBezTo>
                    <a:pt x="2687" y="34629"/>
                    <a:pt x="2561" y="34123"/>
                    <a:pt x="2765" y="33554"/>
                  </a:cubicBezTo>
                  <a:close/>
                  <a:moveTo>
                    <a:pt x="5753" y="39291"/>
                  </a:moveTo>
                  <a:cubicBezTo>
                    <a:pt x="5791" y="39329"/>
                    <a:pt x="5831" y="39373"/>
                    <a:pt x="5863" y="39417"/>
                  </a:cubicBezTo>
                  <a:cubicBezTo>
                    <a:pt x="5832" y="39417"/>
                    <a:pt x="5816" y="39433"/>
                    <a:pt x="5785" y="39448"/>
                  </a:cubicBezTo>
                  <a:lnTo>
                    <a:pt x="5753" y="39291"/>
                  </a:lnTo>
                  <a:close/>
                  <a:moveTo>
                    <a:pt x="61025" y="44231"/>
                  </a:moveTo>
                  <a:cubicBezTo>
                    <a:pt x="61028" y="44421"/>
                    <a:pt x="60976" y="44590"/>
                    <a:pt x="60850" y="44727"/>
                  </a:cubicBezTo>
                  <a:lnTo>
                    <a:pt x="60850" y="44727"/>
                  </a:lnTo>
                  <a:cubicBezTo>
                    <a:pt x="60853" y="44539"/>
                    <a:pt x="60875" y="44364"/>
                    <a:pt x="61025" y="44231"/>
                  </a:cubicBezTo>
                  <a:close/>
                  <a:moveTo>
                    <a:pt x="60778" y="44825"/>
                  </a:moveTo>
                  <a:cubicBezTo>
                    <a:pt x="60673" y="45035"/>
                    <a:pt x="60506" y="45173"/>
                    <a:pt x="60278" y="45238"/>
                  </a:cubicBezTo>
                  <a:lnTo>
                    <a:pt x="60278" y="45238"/>
                  </a:lnTo>
                  <a:cubicBezTo>
                    <a:pt x="60400" y="44862"/>
                    <a:pt x="60420" y="44839"/>
                    <a:pt x="60778" y="44825"/>
                  </a:cubicBezTo>
                  <a:close/>
                  <a:moveTo>
                    <a:pt x="60215" y="45338"/>
                  </a:moveTo>
                  <a:lnTo>
                    <a:pt x="60186" y="45486"/>
                  </a:lnTo>
                  <a:cubicBezTo>
                    <a:pt x="60154" y="45471"/>
                    <a:pt x="60138" y="45471"/>
                    <a:pt x="60106" y="45454"/>
                  </a:cubicBezTo>
                  <a:cubicBezTo>
                    <a:pt x="60139" y="45411"/>
                    <a:pt x="60178" y="45376"/>
                    <a:pt x="60215" y="45338"/>
                  </a:cubicBezTo>
                  <a:close/>
                  <a:moveTo>
                    <a:pt x="3161" y="39354"/>
                  </a:moveTo>
                  <a:cubicBezTo>
                    <a:pt x="3319" y="39402"/>
                    <a:pt x="3492" y="39385"/>
                    <a:pt x="3572" y="39465"/>
                  </a:cubicBezTo>
                  <a:cubicBezTo>
                    <a:pt x="3730" y="39623"/>
                    <a:pt x="3872" y="39813"/>
                    <a:pt x="3983" y="40017"/>
                  </a:cubicBezTo>
                  <a:cubicBezTo>
                    <a:pt x="4615" y="41235"/>
                    <a:pt x="5406" y="42341"/>
                    <a:pt x="6322" y="43368"/>
                  </a:cubicBezTo>
                  <a:cubicBezTo>
                    <a:pt x="6480" y="43543"/>
                    <a:pt x="6607" y="43732"/>
                    <a:pt x="6796" y="43859"/>
                  </a:cubicBezTo>
                  <a:cubicBezTo>
                    <a:pt x="7176" y="44127"/>
                    <a:pt x="7460" y="44474"/>
                    <a:pt x="7665" y="44902"/>
                  </a:cubicBezTo>
                  <a:cubicBezTo>
                    <a:pt x="7776" y="45107"/>
                    <a:pt x="7934" y="45265"/>
                    <a:pt x="8139" y="45376"/>
                  </a:cubicBezTo>
                  <a:cubicBezTo>
                    <a:pt x="8472" y="45566"/>
                    <a:pt x="8503" y="45882"/>
                    <a:pt x="8487" y="46213"/>
                  </a:cubicBezTo>
                  <a:cubicBezTo>
                    <a:pt x="8487" y="46417"/>
                    <a:pt x="8286" y="46581"/>
                    <a:pt x="8082" y="46581"/>
                  </a:cubicBezTo>
                  <a:cubicBezTo>
                    <a:pt x="8064" y="46581"/>
                    <a:pt x="8047" y="46580"/>
                    <a:pt x="8029" y="46577"/>
                  </a:cubicBezTo>
                  <a:cubicBezTo>
                    <a:pt x="7222" y="46434"/>
                    <a:pt x="6575" y="45992"/>
                    <a:pt x="6101" y="45344"/>
                  </a:cubicBezTo>
                  <a:cubicBezTo>
                    <a:pt x="5026" y="43874"/>
                    <a:pt x="3920" y="42420"/>
                    <a:pt x="3193" y="40729"/>
                  </a:cubicBezTo>
                  <a:cubicBezTo>
                    <a:pt x="3035" y="40397"/>
                    <a:pt x="2892" y="40065"/>
                    <a:pt x="2955" y="39686"/>
                  </a:cubicBezTo>
                  <a:cubicBezTo>
                    <a:pt x="2987" y="39575"/>
                    <a:pt x="3082" y="39465"/>
                    <a:pt x="3161" y="39354"/>
                  </a:cubicBezTo>
                  <a:close/>
                  <a:moveTo>
                    <a:pt x="57250" y="46904"/>
                  </a:moveTo>
                  <a:cubicBezTo>
                    <a:pt x="57283" y="46904"/>
                    <a:pt x="57328" y="46928"/>
                    <a:pt x="57341" y="46940"/>
                  </a:cubicBezTo>
                  <a:cubicBezTo>
                    <a:pt x="57373" y="46972"/>
                    <a:pt x="57388" y="47020"/>
                    <a:pt x="57436" y="47083"/>
                  </a:cubicBezTo>
                  <a:cubicBezTo>
                    <a:pt x="57404" y="47193"/>
                    <a:pt x="57404" y="47351"/>
                    <a:pt x="57325" y="47431"/>
                  </a:cubicBezTo>
                  <a:cubicBezTo>
                    <a:pt x="57151" y="47557"/>
                    <a:pt x="56945" y="47635"/>
                    <a:pt x="56850" y="47873"/>
                  </a:cubicBezTo>
                  <a:cubicBezTo>
                    <a:pt x="56646" y="48411"/>
                    <a:pt x="56266" y="48790"/>
                    <a:pt x="55649" y="48805"/>
                  </a:cubicBezTo>
                  <a:cubicBezTo>
                    <a:pt x="55396" y="48821"/>
                    <a:pt x="55255" y="49011"/>
                    <a:pt x="55049" y="49106"/>
                  </a:cubicBezTo>
                  <a:cubicBezTo>
                    <a:pt x="55005" y="49122"/>
                    <a:pt x="54961" y="49131"/>
                    <a:pt x="54918" y="49131"/>
                  </a:cubicBezTo>
                  <a:cubicBezTo>
                    <a:pt x="54837" y="49131"/>
                    <a:pt x="54758" y="49099"/>
                    <a:pt x="54686" y="49026"/>
                  </a:cubicBezTo>
                  <a:cubicBezTo>
                    <a:pt x="54528" y="48885"/>
                    <a:pt x="54464" y="48695"/>
                    <a:pt x="54543" y="48552"/>
                  </a:cubicBezTo>
                  <a:cubicBezTo>
                    <a:pt x="54686" y="48268"/>
                    <a:pt x="54875" y="48015"/>
                    <a:pt x="55143" y="47842"/>
                  </a:cubicBezTo>
                  <a:cubicBezTo>
                    <a:pt x="55792" y="47414"/>
                    <a:pt x="56503" y="47130"/>
                    <a:pt x="57230" y="46908"/>
                  </a:cubicBezTo>
                  <a:cubicBezTo>
                    <a:pt x="57236" y="46906"/>
                    <a:pt x="57242" y="46904"/>
                    <a:pt x="57250" y="46904"/>
                  </a:cubicBezTo>
                  <a:close/>
                  <a:moveTo>
                    <a:pt x="52771" y="55393"/>
                  </a:moveTo>
                  <a:cubicBezTo>
                    <a:pt x="52841" y="55393"/>
                    <a:pt x="52949" y="55434"/>
                    <a:pt x="52962" y="55475"/>
                  </a:cubicBezTo>
                  <a:cubicBezTo>
                    <a:pt x="53010" y="55586"/>
                    <a:pt x="53057" y="55776"/>
                    <a:pt x="52994" y="55839"/>
                  </a:cubicBezTo>
                  <a:cubicBezTo>
                    <a:pt x="52741" y="56075"/>
                    <a:pt x="52441" y="56281"/>
                    <a:pt x="52157" y="56471"/>
                  </a:cubicBezTo>
                  <a:cubicBezTo>
                    <a:pt x="52046" y="56550"/>
                    <a:pt x="51904" y="56534"/>
                    <a:pt x="51793" y="56566"/>
                  </a:cubicBezTo>
                  <a:cubicBezTo>
                    <a:pt x="51730" y="56534"/>
                    <a:pt x="51683" y="56534"/>
                    <a:pt x="51651" y="56503"/>
                  </a:cubicBezTo>
                  <a:cubicBezTo>
                    <a:pt x="51635" y="56486"/>
                    <a:pt x="51635" y="56455"/>
                    <a:pt x="51620" y="56423"/>
                  </a:cubicBezTo>
                  <a:cubicBezTo>
                    <a:pt x="51982" y="56281"/>
                    <a:pt x="52062" y="55886"/>
                    <a:pt x="52283" y="55633"/>
                  </a:cubicBezTo>
                  <a:cubicBezTo>
                    <a:pt x="52393" y="55523"/>
                    <a:pt x="52583" y="55460"/>
                    <a:pt x="52741" y="55396"/>
                  </a:cubicBezTo>
                  <a:cubicBezTo>
                    <a:pt x="52750" y="55394"/>
                    <a:pt x="52760" y="55393"/>
                    <a:pt x="52771" y="55393"/>
                  </a:cubicBezTo>
                  <a:close/>
                  <a:moveTo>
                    <a:pt x="50154" y="56797"/>
                  </a:moveTo>
                  <a:cubicBezTo>
                    <a:pt x="50173" y="56797"/>
                    <a:pt x="50193" y="56804"/>
                    <a:pt x="50212" y="56819"/>
                  </a:cubicBezTo>
                  <a:cubicBezTo>
                    <a:pt x="50244" y="56819"/>
                    <a:pt x="50244" y="56882"/>
                    <a:pt x="50244" y="56914"/>
                  </a:cubicBezTo>
                  <a:cubicBezTo>
                    <a:pt x="50234" y="56986"/>
                    <a:pt x="50203" y="57024"/>
                    <a:pt x="50161" y="57024"/>
                  </a:cubicBezTo>
                  <a:cubicBezTo>
                    <a:pt x="50139" y="57024"/>
                    <a:pt x="50113" y="57014"/>
                    <a:pt x="50086" y="56992"/>
                  </a:cubicBezTo>
                  <a:cubicBezTo>
                    <a:pt x="50054" y="56977"/>
                    <a:pt x="50054" y="56929"/>
                    <a:pt x="50054" y="56897"/>
                  </a:cubicBezTo>
                  <a:cubicBezTo>
                    <a:pt x="50076" y="56832"/>
                    <a:pt x="50113" y="56797"/>
                    <a:pt x="50154" y="56797"/>
                  </a:cubicBezTo>
                  <a:close/>
                  <a:moveTo>
                    <a:pt x="51129" y="57687"/>
                  </a:moveTo>
                  <a:cubicBezTo>
                    <a:pt x="51105" y="57703"/>
                    <a:pt x="51082" y="57719"/>
                    <a:pt x="51058" y="57736"/>
                  </a:cubicBezTo>
                  <a:lnTo>
                    <a:pt x="51058" y="57736"/>
                  </a:lnTo>
                  <a:cubicBezTo>
                    <a:pt x="51092" y="57730"/>
                    <a:pt x="51126" y="57725"/>
                    <a:pt x="51161" y="57719"/>
                  </a:cubicBezTo>
                  <a:lnTo>
                    <a:pt x="51129" y="57687"/>
                  </a:lnTo>
                  <a:close/>
                  <a:moveTo>
                    <a:pt x="29539" y="1"/>
                  </a:moveTo>
                  <a:cubicBezTo>
                    <a:pt x="29456" y="1"/>
                    <a:pt x="29374" y="9"/>
                    <a:pt x="29303" y="31"/>
                  </a:cubicBezTo>
                  <a:cubicBezTo>
                    <a:pt x="28989" y="123"/>
                    <a:pt x="28669" y="135"/>
                    <a:pt x="28350" y="135"/>
                  </a:cubicBezTo>
                  <a:cubicBezTo>
                    <a:pt x="28243" y="135"/>
                    <a:pt x="28137" y="133"/>
                    <a:pt x="28030" y="133"/>
                  </a:cubicBezTo>
                  <a:cubicBezTo>
                    <a:pt x="27911" y="133"/>
                    <a:pt x="27792" y="135"/>
                    <a:pt x="27674" y="142"/>
                  </a:cubicBezTo>
                  <a:cubicBezTo>
                    <a:pt x="27297" y="164"/>
                    <a:pt x="26929" y="240"/>
                    <a:pt x="26551" y="240"/>
                  </a:cubicBezTo>
                  <a:cubicBezTo>
                    <a:pt x="26390" y="240"/>
                    <a:pt x="26228" y="226"/>
                    <a:pt x="26062" y="189"/>
                  </a:cubicBezTo>
                  <a:cubicBezTo>
                    <a:pt x="25968" y="167"/>
                    <a:pt x="25871" y="158"/>
                    <a:pt x="25773" y="158"/>
                  </a:cubicBezTo>
                  <a:cubicBezTo>
                    <a:pt x="25511" y="158"/>
                    <a:pt x="25241" y="227"/>
                    <a:pt x="24987" y="332"/>
                  </a:cubicBezTo>
                  <a:cubicBezTo>
                    <a:pt x="24403" y="568"/>
                    <a:pt x="23803" y="789"/>
                    <a:pt x="23186" y="979"/>
                  </a:cubicBezTo>
                  <a:cubicBezTo>
                    <a:pt x="22585" y="1169"/>
                    <a:pt x="21984" y="1375"/>
                    <a:pt x="21463" y="1754"/>
                  </a:cubicBezTo>
                  <a:cubicBezTo>
                    <a:pt x="21289" y="1896"/>
                    <a:pt x="21053" y="1944"/>
                    <a:pt x="20831" y="2007"/>
                  </a:cubicBezTo>
                  <a:cubicBezTo>
                    <a:pt x="20362" y="2147"/>
                    <a:pt x="19862" y="2227"/>
                    <a:pt x="19484" y="2580"/>
                  </a:cubicBezTo>
                  <a:lnTo>
                    <a:pt x="19484" y="2580"/>
                  </a:lnTo>
                  <a:cubicBezTo>
                    <a:pt x="19024" y="2682"/>
                    <a:pt x="18655" y="3045"/>
                    <a:pt x="18166" y="3045"/>
                  </a:cubicBezTo>
                  <a:cubicBezTo>
                    <a:pt x="18093" y="3045"/>
                    <a:pt x="18017" y="3036"/>
                    <a:pt x="17938" y="3018"/>
                  </a:cubicBezTo>
                  <a:cubicBezTo>
                    <a:pt x="17670" y="3176"/>
                    <a:pt x="17386" y="3318"/>
                    <a:pt x="17243" y="3634"/>
                  </a:cubicBezTo>
                  <a:cubicBezTo>
                    <a:pt x="17164" y="3824"/>
                    <a:pt x="16990" y="3935"/>
                    <a:pt x="16800" y="3950"/>
                  </a:cubicBezTo>
                  <a:cubicBezTo>
                    <a:pt x="16279" y="3982"/>
                    <a:pt x="15837" y="4188"/>
                    <a:pt x="15409" y="4456"/>
                  </a:cubicBezTo>
                  <a:cubicBezTo>
                    <a:pt x="15142" y="4619"/>
                    <a:pt x="14874" y="4748"/>
                    <a:pt x="14575" y="4748"/>
                  </a:cubicBezTo>
                  <a:cubicBezTo>
                    <a:pt x="14468" y="4748"/>
                    <a:pt x="14357" y="4731"/>
                    <a:pt x="14240" y="4694"/>
                  </a:cubicBezTo>
                  <a:cubicBezTo>
                    <a:pt x="14211" y="4681"/>
                    <a:pt x="14180" y="4676"/>
                    <a:pt x="14146" y="4676"/>
                  </a:cubicBezTo>
                  <a:cubicBezTo>
                    <a:pt x="14050" y="4676"/>
                    <a:pt x="13939" y="4717"/>
                    <a:pt x="13845" y="4740"/>
                  </a:cubicBezTo>
                  <a:cubicBezTo>
                    <a:pt x="13150" y="4962"/>
                    <a:pt x="12438" y="5168"/>
                    <a:pt x="11759" y="5421"/>
                  </a:cubicBezTo>
                  <a:cubicBezTo>
                    <a:pt x="11332" y="5579"/>
                    <a:pt x="10937" y="5800"/>
                    <a:pt x="10526" y="6021"/>
                  </a:cubicBezTo>
                  <a:cubicBezTo>
                    <a:pt x="9641" y="6511"/>
                    <a:pt x="8883" y="7159"/>
                    <a:pt x="8061" y="7743"/>
                  </a:cubicBezTo>
                  <a:cubicBezTo>
                    <a:pt x="7602" y="8060"/>
                    <a:pt x="7239" y="8455"/>
                    <a:pt x="6938" y="8929"/>
                  </a:cubicBezTo>
                  <a:cubicBezTo>
                    <a:pt x="6559" y="9562"/>
                    <a:pt x="6133" y="10146"/>
                    <a:pt x="5658" y="10715"/>
                  </a:cubicBezTo>
                  <a:cubicBezTo>
                    <a:pt x="5263" y="11157"/>
                    <a:pt x="4947" y="11663"/>
                    <a:pt x="4567" y="12137"/>
                  </a:cubicBezTo>
                  <a:cubicBezTo>
                    <a:pt x="4299" y="12470"/>
                    <a:pt x="4156" y="12849"/>
                    <a:pt x="4125" y="13260"/>
                  </a:cubicBezTo>
                  <a:cubicBezTo>
                    <a:pt x="4109" y="13560"/>
                    <a:pt x="4061" y="13797"/>
                    <a:pt x="3825" y="13987"/>
                  </a:cubicBezTo>
                  <a:cubicBezTo>
                    <a:pt x="3556" y="14208"/>
                    <a:pt x="3762" y="14634"/>
                    <a:pt x="3429" y="14841"/>
                  </a:cubicBezTo>
                  <a:cubicBezTo>
                    <a:pt x="3334" y="14887"/>
                    <a:pt x="3303" y="15077"/>
                    <a:pt x="3288" y="15203"/>
                  </a:cubicBezTo>
                  <a:cubicBezTo>
                    <a:pt x="3256" y="15441"/>
                    <a:pt x="3176" y="15646"/>
                    <a:pt x="3082" y="15852"/>
                  </a:cubicBezTo>
                  <a:cubicBezTo>
                    <a:pt x="2923" y="16183"/>
                    <a:pt x="2797" y="16531"/>
                    <a:pt x="2687" y="16879"/>
                  </a:cubicBezTo>
                  <a:cubicBezTo>
                    <a:pt x="2497" y="17385"/>
                    <a:pt x="2339" y="17922"/>
                    <a:pt x="2181" y="18444"/>
                  </a:cubicBezTo>
                  <a:cubicBezTo>
                    <a:pt x="2038" y="18965"/>
                    <a:pt x="1928" y="19502"/>
                    <a:pt x="1802" y="20025"/>
                  </a:cubicBezTo>
                  <a:cubicBezTo>
                    <a:pt x="1808" y="20019"/>
                    <a:pt x="1814" y="20014"/>
                    <a:pt x="1821" y="20009"/>
                  </a:cubicBezTo>
                  <a:lnTo>
                    <a:pt x="1821" y="20009"/>
                  </a:lnTo>
                  <a:cubicBezTo>
                    <a:pt x="1760" y="20082"/>
                    <a:pt x="1690" y="20156"/>
                    <a:pt x="1676" y="20229"/>
                  </a:cubicBezTo>
                  <a:cubicBezTo>
                    <a:pt x="1644" y="20672"/>
                    <a:pt x="1596" y="21115"/>
                    <a:pt x="1722" y="21574"/>
                  </a:cubicBezTo>
                  <a:cubicBezTo>
                    <a:pt x="1865" y="22063"/>
                    <a:pt x="1786" y="22537"/>
                    <a:pt x="1438" y="22964"/>
                  </a:cubicBezTo>
                  <a:cubicBezTo>
                    <a:pt x="601" y="23991"/>
                    <a:pt x="395" y="24908"/>
                    <a:pt x="616" y="26157"/>
                  </a:cubicBezTo>
                  <a:cubicBezTo>
                    <a:pt x="774" y="26947"/>
                    <a:pt x="711" y="27706"/>
                    <a:pt x="205" y="28370"/>
                  </a:cubicBezTo>
                  <a:cubicBezTo>
                    <a:pt x="47" y="28559"/>
                    <a:pt x="32" y="28781"/>
                    <a:pt x="32" y="29017"/>
                  </a:cubicBezTo>
                  <a:cubicBezTo>
                    <a:pt x="15" y="29792"/>
                    <a:pt x="0" y="30566"/>
                    <a:pt x="0" y="31356"/>
                  </a:cubicBezTo>
                  <a:cubicBezTo>
                    <a:pt x="0" y="31531"/>
                    <a:pt x="47" y="31720"/>
                    <a:pt x="110" y="31878"/>
                  </a:cubicBezTo>
                  <a:cubicBezTo>
                    <a:pt x="331" y="32353"/>
                    <a:pt x="395" y="32842"/>
                    <a:pt x="316" y="33348"/>
                  </a:cubicBezTo>
                  <a:cubicBezTo>
                    <a:pt x="285" y="33664"/>
                    <a:pt x="300" y="33996"/>
                    <a:pt x="300" y="34312"/>
                  </a:cubicBezTo>
                  <a:cubicBezTo>
                    <a:pt x="300" y="34597"/>
                    <a:pt x="331" y="34897"/>
                    <a:pt x="521" y="35103"/>
                  </a:cubicBezTo>
                  <a:cubicBezTo>
                    <a:pt x="790" y="35387"/>
                    <a:pt x="854" y="35735"/>
                    <a:pt x="980" y="36066"/>
                  </a:cubicBezTo>
                  <a:cubicBezTo>
                    <a:pt x="1057" y="36298"/>
                    <a:pt x="1207" y="36456"/>
                    <a:pt x="1440" y="36456"/>
                  </a:cubicBezTo>
                  <a:cubicBezTo>
                    <a:pt x="1493" y="36456"/>
                    <a:pt x="1550" y="36448"/>
                    <a:pt x="1612" y="36430"/>
                  </a:cubicBezTo>
                  <a:cubicBezTo>
                    <a:pt x="1642" y="36424"/>
                    <a:pt x="1670" y="36421"/>
                    <a:pt x="1697" y="36421"/>
                  </a:cubicBezTo>
                  <a:cubicBezTo>
                    <a:pt x="1874" y="36421"/>
                    <a:pt x="1998" y="36548"/>
                    <a:pt x="2038" y="36698"/>
                  </a:cubicBezTo>
                  <a:cubicBezTo>
                    <a:pt x="2181" y="37267"/>
                    <a:pt x="2434" y="37821"/>
                    <a:pt x="2371" y="38437"/>
                  </a:cubicBezTo>
                  <a:cubicBezTo>
                    <a:pt x="2371" y="38485"/>
                    <a:pt x="2291" y="38548"/>
                    <a:pt x="2228" y="38595"/>
                  </a:cubicBezTo>
                  <a:cubicBezTo>
                    <a:pt x="2226" y="38597"/>
                    <a:pt x="2223" y="38598"/>
                    <a:pt x="2218" y="38598"/>
                  </a:cubicBezTo>
                  <a:cubicBezTo>
                    <a:pt x="2192" y="38598"/>
                    <a:pt x="2131" y="38559"/>
                    <a:pt x="2118" y="38532"/>
                  </a:cubicBezTo>
                  <a:cubicBezTo>
                    <a:pt x="1897" y="38137"/>
                    <a:pt x="1691" y="37726"/>
                    <a:pt x="1486" y="37315"/>
                  </a:cubicBezTo>
                  <a:cubicBezTo>
                    <a:pt x="1466" y="37277"/>
                    <a:pt x="1416" y="37259"/>
                    <a:pt x="1357" y="37259"/>
                  </a:cubicBezTo>
                  <a:cubicBezTo>
                    <a:pt x="1272" y="37259"/>
                    <a:pt x="1169" y="37297"/>
                    <a:pt x="1122" y="37362"/>
                  </a:cubicBezTo>
                  <a:cubicBezTo>
                    <a:pt x="995" y="37537"/>
                    <a:pt x="837" y="37741"/>
                    <a:pt x="885" y="37979"/>
                  </a:cubicBezTo>
                  <a:cubicBezTo>
                    <a:pt x="980" y="38517"/>
                    <a:pt x="1043" y="39086"/>
                    <a:pt x="1265" y="39575"/>
                  </a:cubicBezTo>
                  <a:cubicBezTo>
                    <a:pt x="1564" y="40239"/>
                    <a:pt x="1928" y="40887"/>
                    <a:pt x="2466" y="41408"/>
                  </a:cubicBezTo>
                  <a:cubicBezTo>
                    <a:pt x="2765" y="41709"/>
                    <a:pt x="2972" y="42040"/>
                    <a:pt x="3098" y="42436"/>
                  </a:cubicBezTo>
                  <a:cubicBezTo>
                    <a:pt x="3145" y="42578"/>
                    <a:pt x="3130" y="42721"/>
                    <a:pt x="3193" y="42831"/>
                  </a:cubicBezTo>
                  <a:cubicBezTo>
                    <a:pt x="3492" y="43353"/>
                    <a:pt x="3809" y="43859"/>
                    <a:pt x="4109" y="44364"/>
                  </a:cubicBezTo>
                  <a:cubicBezTo>
                    <a:pt x="4283" y="44681"/>
                    <a:pt x="4489" y="44997"/>
                    <a:pt x="4630" y="45328"/>
                  </a:cubicBezTo>
                  <a:cubicBezTo>
                    <a:pt x="4963" y="46087"/>
                    <a:pt x="5389" y="46782"/>
                    <a:pt x="5974" y="47383"/>
                  </a:cubicBezTo>
                  <a:cubicBezTo>
                    <a:pt x="6116" y="47509"/>
                    <a:pt x="6196" y="47667"/>
                    <a:pt x="6243" y="47857"/>
                  </a:cubicBezTo>
                  <a:cubicBezTo>
                    <a:pt x="6291" y="48015"/>
                    <a:pt x="6385" y="48189"/>
                    <a:pt x="6495" y="48331"/>
                  </a:cubicBezTo>
                  <a:cubicBezTo>
                    <a:pt x="6954" y="49043"/>
                    <a:pt x="7745" y="49374"/>
                    <a:pt x="8360" y="49911"/>
                  </a:cubicBezTo>
                  <a:cubicBezTo>
                    <a:pt x="9087" y="50101"/>
                    <a:pt x="9625" y="50607"/>
                    <a:pt x="10225" y="51034"/>
                  </a:cubicBezTo>
                  <a:cubicBezTo>
                    <a:pt x="11616" y="51998"/>
                    <a:pt x="12976" y="53009"/>
                    <a:pt x="14478" y="53816"/>
                  </a:cubicBezTo>
                  <a:cubicBezTo>
                    <a:pt x="14714" y="53942"/>
                    <a:pt x="14935" y="54100"/>
                    <a:pt x="15188" y="54242"/>
                  </a:cubicBezTo>
                  <a:cubicBezTo>
                    <a:pt x="15473" y="54400"/>
                    <a:pt x="15694" y="54606"/>
                    <a:pt x="15837" y="54906"/>
                  </a:cubicBezTo>
                  <a:cubicBezTo>
                    <a:pt x="15995" y="55207"/>
                    <a:pt x="16263" y="55365"/>
                    <a:pt x="16595" y="55460"/>
                  </a:cubicBezTo>
                  <a:cubicBezTo>
                    <a:pt x="17211" y="55649"/>
                    <a:pt x="17797" y="55886"/>
                    <a:pt x="18318" y="56297"/>
                  </a:cubicBezTo>
                  <a:cubicBezTo>
                    <a:pt x="18412" y="56376"/>
                    <a:pt x="18539" y="56455"/>
                    <a:pt x="18682" y="56471"/>
                  </a:cubicBezTo>
                  <a:cubicBezTo>
                    <a:pt x="19820" y="56692"/>
                    <a:pt x="20736" y="57451"/>
                    <a:pt x="21843" y="57782"/>
                  </a:cubicBezTo>
                  <a:cubicBezTo>
                    <a:pt x="22001" y="57830"/>
                    <a:pt x="22127" y="58004"/>
                    <a:pt x="22127" y="58210"/>
                  </a:cubicBezTo>
                  <a:cubicBezTo>
                    <a:pt x="22127" y="58288"/>
                    <a:pt x="22159" y="58399"/>
                    <a:pt x="22222" y="58431"/>
                  </a:cubicBezTo>
                  <a:cubicBezTo>
                    <a:pt x="22332" y="58509"/>
                    <a:pt x="22459" y="58573"/>
                    <a:pt x="22585" y="58604"/>
                  </a:cubicBezTo>
                  <a:cubicBezTo>
                    <a:pt x="23312" y="58857"/>
                    <a:pt x="24119" y="58920"/>
                    <a:pt x="24719" y="59521"/>
                  </a:cubicBezTo>
                  <a:cubicBezTo>
                    <a:pt x="24734" y="59537"/>
                    <a:pt x="24798" y="59552"/>
                    <a:pt x="24846" y="59552"/>
                  </a:cubicBezTo>
                  <a:cubicBezTo>
                    <a:pt x="25398" y="59647"/>
                    <a:pt x="25889" y="59885"/>
                    <a:pt x="26363" y="60185"/>
                  </a:cubicBezTo>
                  <a:cubicBezTo>
                    <a:pt x="26553" y="60296"/>
                    <a:pt x="26789" y="60328"/>
                    <a:pt x="27010" y="60374"/>
                  </a:cubicBezTo>
                  <a:cubicBezTo>
                    <a:pt x="27860" y="60553"/>
                    <a:pt x="28695" y="60788"/>
                    <a:pt x="29556" y="60788"/>
                  </a:cubicBezTo>
                  <a:cubicBezTo>
                    <a:pt x="29608" y="60788"/>
                    <a:pt x="29661" y="60787"/>
                    <a:pt x="29714" y="60785"/>
                  </a:cubicBezTo>
                  <a:cubicBezTo>
                    <a:pt x="30256" y="60930"/>
                    <a:pt x="30804" y="60971"/>
                    <a:pt x="31354" y="60971"/>
                  </a:cubicBezTo>
                  <a:cubicBezTo>
                    <a:pt x="31765" y="60971"/>
                    <a:pt x="32178" y="60948"/>
                    <a:pt x="32590" y="60928"/>
                  </a:cubicBezTo>
                  <a:lnTo>
                    <a:pt x="33001" y="60928"/>
                  </a:lnTo>
                  <a:cubicBezTo>
                    <a:pt x="35340" y="60928"/>
                    <a:pt x="37679" y="60928"/>
                    <a:pt x="40019" y="60912"/>
                  </a:cubicBezTo>
                  <a:cubicBezTo>
                    <a:pt x="40420" y="60912"/>
                    <a:pt x="40821" y="60892"/>
                    <a:pt x="41223" y="60892"/>
                  </a:cubicBezTo>
                  <a:cubicBezTo>
                    <a:pt x="41327" y="60892"/>
                    <a:pt x="41432" y="60893"/>
                    <a:pt x="41536" y="60897"/>
                  </a:cubicBezTo>
                  <a:cubicBezTo>
                    <a:pt x="41759" y="60906"/>
                    <a:pt x="41981" y="60911"/>
                    <a:pt x="42203" y="60911"/>
                  </a:cubicBezTo>
                  <a:cubicBezTo>
                    <a:pt x="43493" y="60911"/>
                    <a:pt x="44765" y="60747"/>
                    <a:pt x="45993" y="60343"/>
                  </a:cubicBezTo>
                  <a:cubicBezTo>
                    <a:pt x="46025" y="60233"/>
                    <a:pt x="46088" y="60153"/>
                    <a:pt x="46088" y="60075"/>
                  </a:cubicBezTo>
                  <a:cubicBezTo>
                    <a:pt x="46071" y="59521"/>
                    <a:pt x="46419" y="59221"/>
                    <a:pt x="46878" y="59095"/>
                  </a:cubicBezTo>
                  <a:cubicBezTo>
                    <a:pt x="47462" y="58937"/>
                    <a:pt x="48063" y="58905"/>
                    <a:pt x="48632" y="58747"/>
                  </a:cubicBezTo>
                  <a:cubicBezTo>
                    <a:pt x="49249" y="58557"/>
                    <a:pt x="49818" y="58273"/>
                    <a:pt x="50434" y="58115"/>
                  </a:cubicBezTo>
                  <a:cubicBezTo>
                    <a:pt x="50659" y="58058"/>
                    <a:pt x="50860" y="57876"/>
                    <a:pt x="51058" y="57736"/>
                  </a:cubicBezTo>
                  <a:lnTo>
                    <a:pt x="51058" y="57736"/>
                  </a:lnTo>
                  <a:cubicBezTo>
                    <a:pt x="50793" y="57778"/>
                    <a:pt x="50528" y="57823"/>
                    <a:pt x="50275" y="57894"/>
                  </a:cubicBezTo>
                  <a:cubicBezTo>
                    <a:pt x="50082" y="57929"/>
                    <a:pt x="49889" y="57993"/>
                    <a:pt x="49689" y="57993"/>
                  </a:cubicBezTo>
                  <a:cubicBezTo>
                    <a:pt x="49628" y="57993"/>
                    <a:pt x="49565" y="57987"/>
                    <a:pt x="49502" y="57972"/>
                  </a:cubicBezTo>
                  <a:cubicBezTo>
                    <a:pt x="49485" y="58004"/>
                    <a:pt x="49470" y="58067"/>
                    <a:pt x="49438" y="58083"/>
                  </a:cubicBezTo>
                  <a:cubicBezTo>
                    <a:pt x="48908" y="58361"/>
                    <a:pt x="48167" y="58528"/>
                    <a:pt x="47485" y="58528"/>
                  </a:cubicBezTo>
                  <a:cubicBezTo>
                    <a:pt x="47354" y="58528"/>
                    <a:pt x="47224" y="58522"/>
                    <a:pt x="47099" y="58509"/>
                  </a:cubicBezTo>
                  <a:cubicBezTo>
                    <a:pt x="47068" y="58509"/>
                    <a:pt x="46988" y="58446"/>
                    <a:pt x="47004" y="58446"/>
                  </a:cubicBezTo>
                  <a:cubicBezTo>
                    <a:pt x="47036" y="58368"/>
                    <a:pt x="47068" y="58273"/>
                    <a:pt x="47114" y="58256"/>
                  </a:cubicBezTo>
                  <a:cubicBezTo>
                    <a:pt x="47764" y="58088"/>
                    <a:pt x="48413" y="57952"/>
                    <a:pt x="49079" y="57952"/>
                  </a:cubicBezTo>
                  <a:cubicBezTo>
                    <a:pt x="49224" y="57952"/>
                    <a:pt x="49370" y="57958"/>
                    <a:pt x="49517" y="57972"/>
                  </a:cubicBezTo>
                  <a:cubicBezTo>
                    <a:pt x="49565" y="57909"/>
                    <a:pt x="49596" y="57799"/>
                    <a:pt x="49660" y="57767"/>
                  </a:cubicBezTo>
                  <a:cubicBezTo>
                    <a:pt x="49849" y="57641"/>
                    <a:pt x="50054" y="57514"/>
                    <a:pt x="50275" y="57451"/>
                  </a:cubicBezTo>
                  <a:cubicBezTo>
                    <a:pt x="50718" y="57340"/>
                    <a:pt x="51097" y="57055"/>
                    <a:pt x="51525" y="56929"/>
                  </a:cubicBezTo>
                  <a:cubicBezTo>
                    <a:pt x="51967" y="56802"/>
                    <a:pt x="52425" y="56739"/>
                    <a:pt x="52867" y="56629"/>
                  </a:cubicBezTo>
                  <a:cubicBezTo>
                    <a:pt x="53137" y="56566"/>
                    <a:pt x="53421" y="56518"/>
                    <a:pt x="53658" y="56408"/>
                  </a:cubicBezTo>
                  <a:cubicBezTo>
                    <a:pt x="54117" y="56187"/>
                    <a:pt x="54574" y="55981"/>
                    <a:pt x="55065" y="55871"/>
                  </a:cubicBezTo>
                  <a:cubicBezTo>
                    <a:pt x="55428" y="55791"/>
                    <a:pt x="55744" y="55586"/>
                    <a:pt x="55965" y="55270"/>
                  </a:cubicBezTo>
                  <a:cubicBezTo>
                    <a:pt x="56077" y="55127"/>
                    <a:pt x="56171" y="54969"/>
                    <a:pt x="56298" y="54843"/>
                  </a:cubicBezTo>
                  <a:cubicBezTo>
                    <a:pt x="57151" y="54006"/>
                    <a:pt x="57988" y="53184"/>
                    <a:pt x="58732" y="52251"/>
                  </a:cubicBezTo>
                  <a:cubicBezTo>
                    <a:pt x="59063" y="51840"/>
                    <a:pt x="59474" y="51572"/>
                    <a:pt x="59933" y="51350"/>
                  </a:cubicBezTo>
                  <a:cubicBezTo>
                    <a:pt x="60043" y="51287"/>
                    <a:pt x="60186" y="51207"/>
                    <a:pt x="60249" y="51097"/>
                  </a:cubicBezTo>
                  <a:cubicBezTo>
                    <a:pt x="60580" y="50480"/>
                    <a:pt x="61071" y="50006"/>
                    <a:pt x="61450" y="49437"/>
                  </a:cubicBezTo>
                  <a:cubicBezTo>
                    <a:pt x="62114" y="48489"/>
                    <a:pt x="62651" y="47477"/>
                    <a:pt x="62477" y="46245"/>
                  </a:cubicBezTo>
                  <a:cubicBezTo>
                    <a:pt x="62414" y="45755"/>
                    <a:pt x="62477" y="45250"/>
                    <a:pt x="62620" y="44744"/>
                  </a:cubicBezTo>
                  <a:cubicBezTo>
                    <a:pt x="62698" y="44491"/>
                    <a:pt x="62715" y="44206"/>
                    <a:pt x="62778" y="43937"/>
                  </a:cubicBezTo>
                  <a:cubicBezTo>
                    <a:pt x="62809" y="43764"/>
                    <a:pt x="62809" y="43558"/>
                    <a:pt x="62888" y="43416"/>
                  </a:cubicBezTo>
                  <a:cubicBezTo>
                    <a:pt x="63284" y="42816"/>
                    <a:pt x="63315" y="42104"/>
                    <a:pt x="63583" y="41471"/>
                  </a:cubicBezTo>
                  <a:cubicBezTo>
                    <a:pt x="63773" y="40997"/>
                    <a:pt x="63789" y="40492"/>
                    <a:pt x="63678" y="39986"/>
                  </a:cubicBezTo>
                  <a:cubicBezTo>
                    <a:pt x="63647" y="39813"/>
                    <a:pt x="63583" y="39606"/>
                    <a:pt x="63647" y="39448"/>
                  </a:cubicBezTo>
                  <a:cubicBezTo>
                    <a:pt x="63789" y="39054"/>
                    <a:pt x="63678" y="38753"/>
                    <a:pt x="63457" y="38422"/>
                  </a:cubicBezTo>
                  <a:cubicBezTo>
                    <a:pt x="63362" y="38279"/>
                    <a:pt x="63347" y="38074"/>
                    <a:pt x="63520" y="37931"/>
                  </a:cubicBezTo>
                  <a:cubicBezTo>
                    <a:pt x="63663" y="37805"/>
                    <a:pt x="63773" y="37663"/>
                    <a:pt x="63789" y="37473"/>
                  </a:cubicBezTo>
                  <a:cubicBezTo>
                    <a:pt x="63789" y="37189"/>
                    <a:pt x="63758" y="36920"/>
                    <a:pt x="63805" y="36652"/>
                  </a:cubicBezTo>
                  <a:cubicBezTo>
                    <a:pt x="63979" y="35592"/>
                    <a:pt x="63947" y="34549"/>
                    <a:pt x="63789" y="33491"/>
                  </a:cubicBezTo>
                  <a:cubicBezTo>
                    <a:pt x="63710" y="33000"/>
                    <a:pt x="63710" y="32494"/>
                    <a:pt x="63899" y="32005"/>
                  </a:cubicBezTo>
                  <a:cubicBezTo>
                    <a:pt x="64042" y="31609"/>
                    <a:pt x="64074" y="31198"/>
                    <a:pt x="64074" y="30787"/>
                  </a:cubicBezTo>
                  <a:cubicBezTo>
                    <a:pt x="64089" y="30092"/>
                    <a:pt x="64057" y="29413"/>
                    <a:pt x="63994" y="28733"/>
                  </a:cubicBezTo>
                  <a:cubicBezTo>
                    <a:pt x="63899" y="27816"/>
                    <a:pt x="63663" y="26916"/>
                    <a:pt x="63726" y="25999"/>
                  </a:cubicBezTo>
                  <a:cubicBezTo>
                    <a:pt x="63789" y="25209"/>
                    <a:pt x="63647" y="24450"/>
                    <a:pt x="63520" y="23675"/>
                  </a:cubicBezTo>
                  <a:cubicBezTo>
                    <a:pt x="63473" y="23407"/>
                    <a:pt x="63410" y="23138"/>
                    <a:pt x="63252" y="22901"/>
                  </a:cubicBezTo>
                  <a:cubicBezTo>
                    <a:pt x="62983" y="22474"/>
                    <a:pt x="62825" y="22000"/>
                    <a:pt x="62698" y="21510"/>
                  </a:cubicBezTo>
                  <a:cubicBezTo>
                    <a:pt x="62667" y="21399"/>
                    <a:pt x="62730" y="21241"/>
                    <a:pt x="62793" y="21131"/>
                  </a:cubicBezTo>
                  <a:cubicBezTo>
                    <a:pt x="63031" y="20767"/>
                    <a:pt x="63046" y="20767"/>
                    <a:pt x="62983" y="20594"/>
                  </a:cubicBezTo>
                  <a:cubicBezTo>
                    <a:pt x="62635" y="19803"/>
                    <a:pt x="62462" y="18933"/>
                    <a:pt x="62256" y="18096"/>
                  </a:cubicBezTo>
                  <a:cubicBezTo>
                    <a:pt x="62129" y="17574"/>
                    <a:pt x="61813" y="16895"/>
                    <a:pt x="61482" y="16516"/>
                  </a:cubicBezTo>
                  <a:cubicBezTo>
                    <a:pt x="61324" y="16341"/>
                    <a:pt x="61197" y="16152"/>
                    <a:pt x="61071" y="15947"/>
                  </a:cubicBezTo>
                  <a:cubicBezTo>
                    <a:pt x="60928" y="15726"/>
                    <a:pt x="60818" y="15456"/>
                    <a:pt x="60644" y="15251"/>
                  </a:cubicBezTo>
                  <a:cubicBezTo>
                    <a:pt x="59996" y="14493"/>
                    <a:pt x="59379" y="13686"/>
                    <a:pt x="58700" y="12959"/>
                  </a:cubicBezTo>
                  <a:cubicBezTo>
                    <a:pt x="58494" y="12738"/>
                    <a:pt x="58589" y="12548"/>
                    <a:pt x="58669" y="12295"/>
                  </a:cubicBezTo>
                  <a:cubicBezTo>
                    <a:pt x="57246" y="11016"/>
                    <a:pt x="55997" y="9545"/>
                    <a:pt x="54827" y="7996"/>
                  </a:cubicBezTo>
                  <a:lnTo>
                    <a:pt x="53990" y="7996"/>
                  </a:lnTo>
                  <a:cubicBezTo>
                    <a:pt x="53626" y="7996"/>
                    <a:pt x="53436" y="8234"/>
                    <a:pt x="53278" y="8582"/>
                  </a:cubicBezTo>
                  <a:cubicBezTo>
                    <a:pt x="52979" y="8565"/>
                    <a:pt x="52663" y="8550"/>
                    <a:pt x="52362" y="8519"/>
                  </a:cubicBezTo>
                  <a:cubicBezTo>
                    <a:pt x="52283" y="8502"/>
                    <a:pt x="52188" y="8424"/>
                    <a:pt x="52172" y="8344"/>
                  </a:cubicBezTo>
                  <a:cubicBezTo>
                    <a:pt x="52140" y="8281"/>
                    <a:pt x="52188" y="8154"/>
                    <a:pt x="52235" y="8108"/>
                  </a:cubicBezTo>
                  <a:cubicBezTo>
                    <a:pt x="52393" y="7918"/>
                    <a:pt x="52599" y="7838"/>
                    <a:pt x="52836" y="7838"/>
                  </a:cubicBezTo>
                  <a:cubicBezTo>
                    <a:pt x="53137" y="7838"/>
                    <a:pt x="53342" y="7633"/>
                    <a:pt x="53548" y="7459"/>
                  </a:cubicBezTo>
                  <a:cubicBezTo>
                    <a:pt x="53658" y="7349"/>
                    <a:pt x="53626" y="7001"/>
                    <a:pt x="53500" y="6953"/>
                  </a:cubicBezTo>
                  <a:cubicBezTo>
                    <a:pt x="53247" y="6875"/>
                    <a:pt x="52994" y="6764"/>
                    <a:pt x="52726" y="6732"/>
                  </a:cubicBezTo>
                  <a:cubicBezTo>
                    <a:pt x="52591" y="6709"/>
                    <a:pt x="52453" y="6705"/>
                    <a:pt x="52314" y="6705"/>
                  </a:cubicBezTo>
                  <a:cubicBezTo>
                    <a:pt x="52248" y="6705"/>
                    <a:pt x="52182" y="6706"/>
                    <a:pt x="52116" y="6706"/>
                  </a:cubicBezTo>
                  <a:cubicBezTo>
                    <a:pt x="52045" y="6706"/>
                    <a:pt x="51974" y="6705"/>
                    <a:pt x="51904" y="6700"/>
                  </a:cubicBezTo>
                  <a:cubicBezTo>
                    <a:pt x="51588" y="6700"/>
                    <a:pt x="51493" y="6622"/>
                    <a:pt x="51445" y="6321"/>
                  </a:cubicBezTo>
                  <a:cubicBezTo>
                    <a:pt x="51350" y="5720"/>
                    <a:pt x="51240" y="5562"/>
                    <a:pt x="50766" y="5484"/>
                  </a:cubicBezTo>
                  <a:cubicBezTo>
                    <a:pt x="50402" y="5404"/>
                    <a:pt x="50054" y="5358"/>
                    <a:pt x="49691" y="5278"/>
                  </a:cubicBezTo>
                  <a:cubicBezTo>
                    <a:pt x="49183" y="5155"/>
                    <a:pt x="48795" y="4912"/>
                    <a:pt x="48454" y="4549"/>
                  </a:cubicBezTo>
                  <a:lnTo>
                    <a:pt x="48454" y="4549"/>
                  </a:lnTo>
                  <a:cubicBezTo>
                    <a:pt x="48456" y="4549"/>
                    <a:pt x="48457" y="4550"/>
                    <a:pt x="48459" y="4551"/>
                  </a:cubicBezTo>
                  <a:lnTo>
                    <a:pt x="48427" y="4519"/>
                  </a:lnTo>
                  <a:lnTo>
                    <a:pt x="48427" y="4519"/>
                  </a:lnTo>
                  <a:cubicBezTo>
                    <a:pt x="48436" y="4529"/>
                    <a:pt x="48445" y="4539"/>
                    <a:pt x="48454" y="4549"/>
                  </a:cubicBezTo>
                  <a:lnTo>
                    <a:pt x="48454" y="4549"/>
                  </a:lnTo>
                  <a:cubicBezTo>
                    <a:pt x="48046" y="4343"/>
                    <a:pt x="47793" y="3935"/>
                    <a:pt x="47352" y="3777"/>
                  </a:cubicBezTo>
                  <a:cubicBezTo>
                    <a:pt x="46878" y="3619"/>
                    <a:pt x="46404" y="3461"/>
                    <a:pt x="45945" y="3271"/>
                  </a:cubicBezTo>
                  <a:cubicBezTo>
                    <a:pt x="45487" y="3082"/>
                    <a:pt x="45045" y="2844"/>
                    <a:pt x="44570" y="2654"/>
                  </a:cubicBezTo>
                  <a:cubicBezTo>
                    <a:pt x="44238" y="2513"/>
                    <a:pt x="43890" y="2386"/>
                    <a:pt x="43542" y="2275"/>
                  </a:cubicBezTo>
                  <a:cubicBezTo>
                    <a:pt x="43176" y="2153"/>
                    <a:pt x="42814" y="2084"/>
                    <a:pt x="42447" y="2084"/>
                  </a:cubicBezTo>
                  <a:cubicBezTo>
                    <a:pt x="42149" y="2084"/>
                    <a:pt x="41847" y="2129"/>
                    <a:pt x="41536" y="2228"/>
                  </a:cubicBezTo>
                  <a:cubicBezTo>
                    <a:pt x="41062" y="2370"/>
                    <a:pt x="40603" y="2576"/>
                    <a:pt x="40145" y="2765"/>
                  </a:cubicBezTo>
                  <a:cubicBezTo>
                    <a:pt x="40115" y="2778"/>
                    <a:pt x="40088" y="2783"/>
                    <a:pt x="40064" y="2783"/>
                  </a:cubicBezTo>
                  <a:cubicBezTo>
                    <a:pt x="39965" y="2783"/>
                    <a:pt x="39924" y="2684"/>
                    <a:pt x="39924" y="2544"/>
                  </a:cubicBezTo>
                  <a:cubicBezTo>
                    <a:pt x="39924" y="2386"/>
                    <a:pt x="39781" y="2323"/>
                    <a:pt x="39639" y="2323"/>
                  </a:cubicBezTo>
                  <a:cubicBezTo>
                    <a:pt x="39513" y="2338"/>
                    <a:pt x="39370" y="2355"/>
                    <a:pt x="39244" y="2418"/>
                  </a:cubicBezTo>
                  <a:cubicBezTo>
                    <a:pt x="39017" y="2521"/>
                    <a:pt x="38798" y="2570"/>
                    <a:pt x="38568" y="2570"/>
                  </a:cubicBezTo>
                  <a:cubicBezTo>
                    <a:pt x="38445" y="2570"/>
                    <a:pt x="38318" y="2556"/>
                    <a:pt x="38185" y="2528"/>
                  </a:cubicBezTo>
                  <a:cubicBezTo>
                    <a:pt x="37521" y="2401"/>
                    <a:pt x="36858" y="2212"/>
                    <a:pt x="36162" y="2212"/>
                  </a:cubicBezTo>
                  <a:cubicBezTo>
                    <a:pt x="35893" y="2212"/>
                    <a:pt x="35640" y="2102"/>
                    <a:pt x="35372" y="2022"/>
                  </a:cubicBezTo>
                  <a:cubicBezTo>
                    <a:pt x="35340" y="2007"/>
                    <a:pt x="35324" y="1832"/>
                    <a:pt x="35355" y="1801"/>
                  </a:cubicBezTo>
                  <a:cubicBezTo>
                    <a:pt x="35607" y="1612"/>
                    <a:pt x="35483" y="1408"/>
                    <a:pt x="35405" y="1203"/>
                  </a:cubicBezTo>
                  <a:lnTo>
                    <a:pt x="35405" y="1203"/>
                  </a:lnTo>
                  <a:cubicBezTo>
                    <a:pt x="35344" y="1146"/>
                    <a:pt x="35274" y="1100"/>
                    <a:pt x="35229" y="1027"/>
                  </a:cubicBezTo>
                  <a:cubicBezTo>
                    <a:pt x="35103" y="852"/>
                    <a:pt x="35103" y="806"/>
                    <a:pt x="35309" y="742"/>
                  </a:cubicBezTo>
                  <a:cubicBezTo>
                    <a:pt x="35545" y="648"/>
                    <a:pt x="35545" y="648"/>
                    <a:pt x="35625" y="473"/>
                  </a:cubicBezTo>
                  <a:cubicBezTo>
                    <a:pt x="34628" y="395"/>
                    <a:pt x="33617" y="300"/>
                    <a:pt x="32622" y="220"/>
                  </a:cubicBezTo>
                  <a:cubicBezTo>
                    <a:pt x="32500" y="210"/>
                    <a:pt x="32379" y="203"/>
                    <a:pt x="32259" y="203"/>
                  </a:cubicBezTo>
                  <a:cubicBezTo>
                    <a:pt x="32017" y="203"/>
                    <a:pt x="31779" y="231"/>
                    <a:pt x="31547" y="315"/>
                  </a:cubicBezTo>
                  <a:cubicBezTo>
                    <a:pt x="31461" y="344"/>
                    <a:pt x="31384" y="356"/>
                    <a:pt x="31308" y="356"/>
                  </a:cubicBezTo>
                  <a:cubicBezTo>
                    <a:pt x="31176" y="356"/>
                    <a:pt x="31050" y="318"/>
                    <a:pt x="30898" y="268"/>
                  </a:cubicBezTo>
                  <a:cubicBezTo>
                    <a:pt x="30567" y="142"/>
                    <a:pt x="30203" y="94"/>
                    <a:pt x="29840" y="31"/>
                  </a:cubicBezTo>
                  <a:cubicBezTo>
                    <a:pt x="29745" y="13"/>
                    <a:pt x="29640" y="1"/>
                    <a:pt x="295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1"/>
            <p:cNvSpPr/>
            <p:nvPr/>
          </p:nvSpPr>
          <p:spPr>
            <a:xfrm>
              <a:off x="6362739" y="4584260"/>
              <a:ext cx="121341" cy="16450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2"/>
          <p:cNvSpPr/>
          <p:nvPr/>
        </p:nvSpPr>
        <p:spPr>
          <a:xfrm rot="10798982">
            <a:off x="100392" y="303481"/>
            <a:ext cx="4120433" cy="335496"/>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 name="Google Shape;240;p32"/>
          <p:cNvPicPr preferRelativeResize="0"/>
          <p:nvPr/>
        </p:nvPicPr>
        <p:blipFill rotWithShape="1">
          <a:blip r:embed="rId3">
            <a:alphaModFix/>
          </a:blip>
          <a:srcRect b="0" l="21463" r="21468" t="0"/>
          <a:stretch/>
        </p:blipFill>
        <p:spPr>
          <a:xfrm>
            <a:off x="0" y="0"/>
            <a:ext cx="3948000" cy="5143500"/>
          </a:xfrm>
          <a:prstGeom prst="rect">
            <a:avLst/>
          </a:prstGeom>
          <a:noFill/>
          <a:ln>
            <a:noFill/>
          </a:ln>
        </p:spPr>
      </p:pic>
      <p:sp>
        <p:nvSpPr>
          <p:cNvPr id="241" name="Google Shape;241;p32"/>
          <p:cNvSpPr/>
          <p:nvPr/>
        </p:nvSpPr>
        <p:spPr>
          <a:xfrm rot="-5401006">
            <a:off x="1267014" y="2472126"/>
            <a:ext cx="5555651" cy="335496"/>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2"/>
          <p:cNvSpPr/>
          <p:nvPr/>
        </p:nvSpPr>
        <p:spPr>
          <a:xfrm>
            <a:off x="-464575" y="3875659"/>
            <a:ext cx="1851876" cy="1743867"/>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p:nvPr/>
        </p:nvSpPr>
        <p:spPr>
          <a:xfrm>
            <a:off x="8194300" y="-834525"/>
            <a:ext cx="1474292" cy="1388305"/>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txBox="1"/>
          <p:nvPr/>
        </p:nvSpPr>
        <p:spPr>
          <a:xfrm>
            <a:off x="4086475" y="389550"/>
            <a:ext cx="4779600" cy="4662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500"/>
              </a:spcBef>
              <a:spcAft>
                <a:spcPts val="0"/>
              </a:spcAft>
              <a:buClr>
                <a:schemeClr val="dk1"/>
              </a:buClr>
              <a:buSzPts val="1100"/>
              <a:buFont typeface="Arial"/>
              <a:buNone/>
            </a:pPr>
            <a:r>
              <a:rPr lang="en" sz="2000">
                <a:solidFill>
                  <a:schemeClr val="dk1"/>
                </a:solidFill>
                <a:latin typeface="Times New Roman"/>
                <a:ea typeface="Times New Roman"/>
                <a:cs typeface="Times New Roman"/>
                <a:sym typeface="Times New Roman"/>
              </a:rPr>
              <a:t>Agriculture plays a crucial role in feeding the growing global population. Precise estimation of crop yield is the need of the hour for optimizing resource allocation, making informed decisions, and ensuring food security. Traditional methods of estimating crop yield often rely on manual measurements, historical data, and subjective assessments. Leveraging data analytics techniques can provide more accurate and timely predictions, leading to improved agricultural practices and better yield management.</a:t>
            </a:r>
            <a:endParaRPr sz="2000">
              <a:solidFill>
                <a:schemeClr val="lt2"/>
              </a:solidFill>
              <a:latin typeface="Times New Roman"/>
              <a:ea typeface="Times New Roman"/>
              <a:cs typeface="Times New Roman"/>
              <a:sym typeface="Times New Roman"/>
            </a:endParaRPr>
          </a:p>
          <a:p>
            <a:pPr indent="0" lvl="0" marL="0" rtl="0" algn="l">
              <a:spcBef>
                <a:spcPts val="15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txBox="1"/>
          <p:nvPr>
            <p:ph type="title"/>
          </p:nvPr>
        </p:nvSpPr>
        <p:spPr>
          <a:xfrm>
            <a:off x="4571875" y="1912900"/>
            <a:ext cx="3858900" cy="1348500"/>
          </a:xfrm>
          <a:prstGeom prst="rect">
            <a:avLst/>
          </a:prstGeom>
        </p:spPr>
        <p:txBody>
          <a:bodyPr anchorCtr="0" anchor="t" bIns="91425" lIns="91425" spcFirstLastPara="1" rIns="91425" wrap="square" tIns="91425">
            <a:noAutofit/>
          </a:bodyPr>
          <a:lstStyle/>
          <a:p>
            <a:pPr indent="0" lvl="0" marL="0" rtl="0" algn="r">
              <a:lnSpc>
                <a:spcPct val="80000"/>
              </a:lnSpc>
              <a:spcBef>
                <a:spcPts val="0"/>
              </a:spcBef>
              <a:spcAft>
                <a:spcPts val="0"/>
              </a:spcAft>
              <a:buNone/>
            </a:pPr>
            <a:r>
              <a:rPr lang="en"/>
              <a:t>Problem </a:t>
            </a:r>
            <a:r>
              <a:rPr lang="en"/>
              <a:t>S</a:t>
            </a:r>
            <a:r>
              <a:rPr lang="en"/>
              <a:t>tatement</a:t>
            </a:r>
            <a:endParaRPr/>
          </a:p>
        </p:txBody>
      </p:sp>
      <p:sp>
        <p:nvSpPr>
          <p:cNvPr id="250" name="Google Shape;250;p33"/>
          <p:cNvSpPr txBox="1"/>
          <p:nvPr>
            <p:ph idx="2" type="title"/>
          </p:nvPr>
        </p:nvSpPr>
        <p:spPr>
          <a:xfrm>
            <a:off x="4572000" y="1143750"/>
            <a:ext cx="3858900" cy="853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02</a:t>
            </a:r>
            <a:endParaRPr/>
          </a:p>
        </p:txBody>
      </p:sp>
      <p:pic>
        <p:nvPicPr>
          <p:cNvPr id="251" name="Google Shape;251;p33"/>
          <p:cNvPicPr preferRelativeResize="0"/>
          <p:nvPr/>
        </p:nvPicPr>
        <p:blipFill rotWithShape="1">
          <a:blip r:embed="rId3">
            <a:alphaModFix/>
          </a:blip>
          <a:srcRect b="0" l="24440" r="24440" t="0"/>
          <a:stretch/>
        </p:blipFill>
        <p:spPr>
          <a:xfrm>
            <a:off x="0" y="8975"/>
            <a:ext cx="3944990" cy="5143500"/>
          </a:xfrm>
          <a:prstGeom prst="rect">
            <a:avLst/>
          </a:prstGeom>
          <a:noFill/>
          <a:ln>
            <a:noFill/>
          </a:ln>
        </p:spPr>
      </p:pic>
      <p:sp>
        <p:nvSpPr>
          <p:cNvPr id="252" name="Google Shape;252;p33"/>
          <p:cNvSpPr/>
          <p:nvPr/>
        </p:nvSpPr>
        <p:spPr>
          <a:xfrm flipH="1" rot="-5398976">
            <a:off x="2354676" y="3517197"/>
            <a:ext cx="3412888" cy="335496"/>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3"/>
          <p:cNvSpPr/>
          <p:nvPr/>
        </p:nvSpPr>
        <p:spPr>
          <a:xfrm flipH="1" rot="-5398976">
            <a:off x="2354676" y="1445322"/>
            <a:ext cx="3412888" cy="335496"/>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3"/>
          <p:cNvSpPr/>
          <p:nvPr/>
        </p:nvSpPr>
        <p:spPr>
          <a:xfrm flipH="1">
            <a:off x="2995167" y="-1383009"/>
            <a:ext cx="3468460" cy="2345730"/>
          </a:xfrm>
          <a:custGeom>
            <a:rect b="b" l="l" r="r" t="t"/>
            <a:pathLst>
              <a:path extrusionOk="0" h="36406" w="50753">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3"/>
          <p:cNvSpPr/>
          <p:nvPr/>
        </p:nvSpPr>
        <p:spPr>
          <a:xfrm flipH="1" rot="1248412">
            <a:off x="5207219" y="4813156"/>
            <a:ext cx="2821223" cy="341613"/>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3"/>
          <p:cNvSpPr/>
          <p:nvPr/>
        </p:nvSpPr>
        <p:spPr>
          <a:xfrm flipH="1" rot="1248538">
            <a:off x="5086528" y="5065461"/>
            <a:ext cx="2107844" cy="341613"/>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 name="Google Shape;257;p33"/>
          <p:cNvGrpSpPr/>
          <p:nvPr/>
        </p:nvGrpSpPr>
        <p:grpSpPr>
          <a:xfrm flipH="1">
            <a:off x="8261622" y="4519511"/>
            <a:ext cx="604655" cy="482923"/>
            <a:chOff x="5879425" y="4466724"/>
            <a:chExt cx="604655" cy="482923"/>
          </a:xfrm>
        </p:grpSpPr>
        <p:sp>
          <p:nvSpPr>
            <p:cNvPr id="258" name="Google Shape;258;p33"/>
            <p:cNvSpPr/>
            <p:nvPr/>
          </p:nvSpPr>
          <p:spPr>
            <a:xfrm>
              <a:off x="5979344" y="4466724"/>
              <a:ext cx="268963" cy="218565"/>
            </a:xfrm>
            <a:custGeom>
              <a:rect b="b" l="l" r="r" t="t"/>
              <a:pathLst>
                <a:path extrusionOk="0" h="56807" w="69906">
                  <a:moveTo>
                    <a:pt x="28194" y="467"/>
                  </a:moveTo>
                  <a:cubicBezTo>
                    <a:pt x="28200" y="467"/>
                    <a:pt x="28206" y="468"/>
                    <a:pt x="28211" y="471"/>
                  </a:cubicBezTo>
                  <a:cubicBezTo>
                    <a:pt x="28243" y="471"/>
                    <a:pt x="28260" y="502"/>
                    <a:pt x="28275" y="519"/>
                  </a:cubicBezTo>
                  <a:cubicBezTo>
                    <a:pt x="28260" y="534"/>
                    <a:pt x="28228" y="550"/>
                    <a:pt x="28196" y="566"/>
                  </a:cubicBezTo>
                  <a:lnTo>
                    <a:pt x="28133" y="502"/>
                  </a:lnTo>
                  <a:cubicBezTo>
                    <a:pt x="28145" y="490"/>
                    <a:pt x="28169" y="467"/>
                    <a:pt x="28194" y="467"/>
                  </a:cubicBezTo>
                  <a:close/>
                  <a:moveTo>
                    <a:pt x="24640" y="1166"/>
                  </a:moveTo>
                  <a:cubicBezTo>
                    <a:pt x="24703" y="1166"/>
                    <a:pt x="24782" y="1198"/>
                    <a:pt x="24814" y="1246"/>
                  </a:cubicBezTo>
                  <a:cubicBezTo>
                    <a:pt x="24877" y="1309"/>
                    <a:pt x="24782" y="1482"/>
                    <a:pt x="24671" y="1482"/>
                  </a:cubicBezTo>
                  <a:lnTo>
                    <a:pt x="24513" y="1482"/>
                  </a:lnTo>
                  <a:cubicBezTo>
                    <a:pt x="24418" y="1467"/>
                    <a:pt x="24371" y="1467"/>
                    <a:pt x="24340" y="1451"/>
                  </a:cubicBezTo>
                  <a:cubicBezTo>
                    <a:pt x="24292" y="1419"/>
                    <a:pt x="24213" y="1387"/>
                    <a:pt x="24197" y="1324"/>
                  </a:cubicBezTo>
                  <a:cubicBezTo>
                    <a:pt x="24165" y="1246"/>
                    <a:pt x="24245" y="1229"/>
                    <a:pt x="24340" y="1229"/>
                  </a:cubicBezTo>
                  <a:cubicBezTo>
                    <a:pt x="24435" y="1229"/>
                    <a:pt x="24545" y="1166"/>
                    <a:pt x="24640" y="1166"/>
                  </a:cubicBezTo>
                  <a:close/>
                  <a:moveTo>
                    <a:pt x="22254" y="1609"/>
                  </a:moveTo>
                  <a:lnTo>
                    <a:pt x="22317" y="1657"/>
                  </a:lnTo>
                  <a:lnTo>
                    <a:pt x="22237" y="1672"/>
                  </a:lnTo>
                  <a:lnTo>
                    <a:pt x="22237" y="1672"/>
                  </a:lnTo>
                  <a:lnTo>
                    <a:pt x="22254" y="1609"/>
                  </a:lnTo>
                  <a:close/>
                  <a:moveTo>
                    <a:pt x="26301" y="1397"/>
                  </a:moveTo>
                  <a:cubicBezTo>
                    <a:pt x="26379" y="1397"/>
                    <a:pt x="26466" y="1408"/>
                    <a:pt x="26599" y="1419"/>
                  </a:cubicBezTo>
                  <a:cubicBezTo>
                    <a:pt x="26458" y="1545"/>
                    <a:pt x="26378" y="1625"/>
                    <a:pt x="26300" y="1672"/>
                  </a:cubicBezTo>
                  <a:cubicBezTo>
                    <a:pt x="26294" y="1674"/>
                    <a:pt x="26288" y="1675"/>
                    <a:pt x="26282" y="1675"/>
                  </a:cubicBezTo>
                  <a:cubicBezTo>
                    <a:pt x="26231" y="1675"/>
                    <a:pt x="26153" y="1620"/>
                    <a:pt x="26125" y="1577"/>
                  </a:cubicBezTo>
                  <a:cubicBezTo>
                    <a:pt x="26078" y="1499"/>
                    <a:pt x="26125" y="1404"/>
                    <a:pt x="26205" y="1404"/>
                  </a:cubicBezTo>
                  <a:cubicBezTo>
                    <a:pt x="26237" y="1399"/>
                    <a:pt x="26268" y="1397"/>
                    <a:pt x="26301" y="1397"/>
                  </a:cubicBezTo>
                  <a:close/>
                  <a:moveTo>
                    <a:pt x="42082" y="2188"/>
                  </a:moveTo>
                  <a:cubicBezTo>
                    <a:pt x="42497" y="2188"/>
                    <a:pt x="42902" y="2299"/>
                    <a:pt x="43289" y="2573"/>
                  </a:cubicBezTo>
                  <a:cubicBezTo>
                    <a:pt x="42965" y="2643"/>
                    <a:pt x="42709" y="2682"/>
                    <a:pt x="42474" y="2682"/>
                  </a:cubicBezTo>
                  <a:cubicBezTo>
                    <a:pt x="42229" y="2682"/>
                    <a:pt x="42007" y="2639"/>
                    <a:pt x="41757" y="2542"/>
                  </a:cubicBezTo>
                  <a:cubicBezTo>
                    <a:pt x="41548" y="2467"/>
                    <a:pt x="41339" y="2462"/>
                    <a:pt x="41130" y="2462"/>
                  </a:cubicBezTo>
                  <a:lnTo>
                    <a:pt x="41130" y="2462"/>
                  </a:lnTo>
                  <a:cubicBezTo>
                    <a:pt x="41167" y="2403"/>
                    <a:pt x="41195" y="2333"/>
                    <a:pt x="41235" y="2321"/>
                  </a:cubicBezTo>
                  <a:cubicBezTo>
                    <a:pt x="41520" y="2238"/>
                    <a:pt x="41803" y="2188"/>
                    <a:pt x="42082" y="2188"/>
                  </a:cubicBezTo>
                  <a:close/>
                  <a:moveTo>
                    <a:pt x="39401" y="2241"/>
                  </a:moveTo>
                  <a:cubicBezTo>
                    <a:pt x="39791" y="2241"/>
                    <a:pt x="40179" y="2252"/>
                    <a:pt x="40556" y="2399"/>
                  </a:cubicBezTo>
                  <a:cubicBezTo>
                    <a:pt x="40716" y="2457"/>
                    <a:pt x="40904" y="2462"/>
                    <a:pt x="41068" y="2487"/>
                  </a:cubicBezTo>
                  <a:lnTo>
                    <a:pt x="41068" y="2487"/>
                  </a:lnTo>
                  <a:cubicBezTo>
                    <a:pt x="40963" y="2587"/>
                    <a:pt x="40844" y="2668"/>
                    <a:pt x="40697" y="2668"/>
                  </a:cubicBezTo>
                  <a:cubicBezTo>
                    <a:pt x="40606" y="2677"/>
                    <a:pt x="40519" y="2686"/>
                    <a:pt x="40432" y="2686"/>
                  </a:cubicBezTo>
                  <a:cubicBezTo>
                    <a:pt x="40369" y="2686"/>
                    <a:pt x="40306" y="2682"/>
                    <a:pt x="40240" y="2668"/>
                  </a:cubicBezTo>
                  <a:cubicBezTo>
                    <a:pt x="39876" y="2605"/>
                    <a:pt x="39496" y="2542"/>
                    <a:pt x="39133" y="2462"/>
                  </a:cubicBezTo>
                  <a:cubicBezTo>
                    <a:pt x="39102" y="2462"/>
                    <a:pt x="39070" y="2415"/>
                    <a:pt x="39070" y="2384"/>
                  </a:cubicBezTo>
                  <a:cubicBezTo>
                    <a:pt x="39054" y="2304"/>
                    <a:pt x="39102" y="2241"/>
                    <a:pt x="39197" y="2241"/>
                  </a:cubicBezTo>
                  <a:cubicBezTo>
                    <a:pt x="39265" y="2241"/>
                    <a:pt x="39333" y="2241"/>
                    <a:pt x="39401" y="2241"/>
                  </a:cubicBezTo>
                  <a:close/>
                  <a:moveTo>
                    <a:pt x="18227" y="2340"/>
                  </a:moveTo>
                  <a:cubicBezTo>
                    <a:pt x="18398" y="2340"/>
                    <a:pt x="18545" y="2481"/>
                    <a:pt x="18570" y="2683"/>
                  </a:cubicBezTo>
                  <a:cubicBezTo>
                    <a:pt x="18570" y="2732"/>
                    <a:pt x="18524" y="2842"/>
                    <a:pt x="18476" y="2842"/>
                  </a:cubicBezTo>
                  <a:cubicBezTo>
                    <a:pt x="18223" y="2905"/>
                    <a:pt x="17970" y="2936"/>
                    <a:pt x="17717" y="2968"/>
                  </a:cubicBezTo>
                  <a:cubicBezTo>
                    <a:pt x="17661" y="2971"/>
                    <a:pt x="17605" y="2973"/>
                    <a:pt x="17550" y="2973"/>
                  </a:cubicBezTo>
                  <a:cubicBezTo>
                    <a:pt x="17344" y="2973"/>
                    <a:pt x="17146" y="2945"/>
                    <a:pt x="16958" y="2858"/>
                  </a:cubicBezTo>
                  <a:cubicBezTo>
                    <a:pt x="16927" y="2842"/>
                    <a:pt x="16927" y="2795"/>
                    <a:pt x="16927" y="2747"/>
                  </a:cubicBezTo>
                  <a:cubicBezTo>
                    <a:pt x="16927" y="2715"/>
                    <a:pt x="16943" y="2683"/>
                    <a:pt x="16958" y="2668"/>
                  </a:cubicBezTo>
                  <a:cubicBezTo>
                    <a:pt x="16975" y="2637"/>
                    <a:pt x="17021" y="2605"/>
                    <a:pt x="17038" y="2605"/>
                  </a:cubicBezTo>
                  <a:cubicBezTo>
                    <a:pt x="17082" y="2601"/>
                    <a:pt x="17127" y="2600"/>
                    <a:pt x="17171" y="2600"/>
                  </a:cubicBezTo>
                  <a:cubicBezTo>
                    <a:pt x="17246" y="2600"/>
                    <a:pt x="17319" y="2603"/>
                    <a:pt x="17392" y="2603"/>
                  </a:cubicBezTo>
                  <a:cubicBezTo>
                    <a:pt x="17460" y="2603"/>
                    <a:pt x="17526" y="2600"/>
                    <a:pt x="17590" y="2589"/>
                  </a:cubicBezTo>
                  <a:cubicBezTo>
                    <a:pt x="17765" y="2542"/>
                    <a:pt x="17923" y="2431"/>
                    <a:pt x="18096" y="2367"/>
                  </a:cubicBezTo>
                  <a:cubicBezTo>
                    <a:pt x="18140" y="2348"/>
                    <a:pt x="18185" y="2340"/>
                    <a:pt x="18227" y="2340"/>
                  </a:cubicBezTo>
                  <a:close/>
                  <a:moveTo>
                    <a:pt x="20933" y="2546"/>
                  </a:moveTo>
                  <a:cubicBezTo>
                    <a:pt x="21076" y="2546"/>
                    <a:pt x="21212" y="2587"/>
                    <a:pt x="21320" y="2683"/>
                  </a:cubicBezTo>
                  <a:cubicBezTo>
                    <a:pt x="21368" y="2732"/>
                    <a:pt x="21415" y="2810"/>
                    <a:pt x="21400" y="2873"/>
                  </a:cubicBezTo>
                  <a:cubicBezTo>
                    <a:pt x="21400" y="2936"/>
                    <a:pt x="21337" y="3000"/>
                    <a:pt x="21274" y="3031"/>
                  </a:cubicBezTo>
                  <a:cubicBezTo>
                    <a:pt x="21210" y="3079"/>
                    <a:pt x="21131" y="3079"/>
                    <a:pt x="21052" y="3094"/>
                  </a:cubicBezTo>
                  <a:cubicBezTo>
                    <a:pt x="20863" y="3079"/>
                    <a:pt x="20751" y="2968"/>
                    <a:pt x="20705" y="2732"/>
                  </a:cubicBezTo>
                  <a:cubicBezTo>
                    <a:pt x="20705" y="2683"/>
                    <a:pt x="20751" y="2573"/>
                    <a:pt x="20800" y="2557"/>
                  </a:cubicBezTo>
                  <a:cubicBezTo>
                    <a:pt x="20844" y="2550"/>
                    <a:pt x="20889" y="2546"/>
                    <a:pt x="20933" y="2546"/>
                  </a:cubicBezTo>
                  <a:close/>
                  <a:moveTo>
                    <a:pt x="42456" y="2891"/>
                  </a:moveTo>
                  <a:cubicBezTo>
                    <a:pt x="42567" y="2891"/>
                    <a:pt x="42675" y="2911"/>
                    <a:pt x="42784" y="2953"/>
                  </a:cubicBezTo>
                  <a:cubicBezTo>
                    <a:pt x="42815" y="2953"/>
                    <a:pt x="42863" y="3016"/>
                    <a:pt x="42863" y="3016"/>
                  </a:cubicBezTo>
                  <a:cubicBezTo>
                    <a:pt x="42832" y="3079"/>
                    <a:pt x="42800" y="3142"/>
                    <a:pt x="42737" y="3158"/>
                  </a:cubicBezTo>
                  <a:cubicBezTo>
                    <a:pt x="42689" y="3189"/>
                    <a:pt x="42610" y="3189"/>
                    <a:pt x="42484" y="3189"/>
                  </a:cubicBezTo>
                  <a:cubicBezTo>
                    <a:pt x="42389" y="3174"/>
                    <a:pt x="42246" y="3126"/>
                    <a:pt x="42120" y="3079"/>
                  </a:cubicBezTo>
                  <a:cubicBezTo>
                    <a:pt x="42105" y="3079"/>
                    <a:pt x="42073" y="3031"/>
                    <a:pt x="42073" y="3000"/>
                  </a:cubicBezTo>
                  <a:cubicBezTo>
                    <a:pt x="42088" y="2968"/>
                    <a:pt x="42120" y="2936"/>
                    <a:pt x="42152" y="2936"/>
                  </a:cubicBezTo>
                  <a:cubicBezTo>
                    <a:pt x="42256" y="2907"/>
                    <a:pt x="42357" y="2891"/>
                    <a:pt x="42456" y="2891"/>
                  </a:cubicBezTo>
                  <a:close/>
                  <a:moveTo>
                    <a:pt x="53674" y="3569"/>
                  </a:moveTo>
                  <a:cubicBezTo>
                    <a:pt x="53663" y="3579"/>
                    <a:pt x="53652" y="3588"/>
                    <a:pt x="53642" y="3597"/>
                  </a:cubicBezTo>
                  <a:lnTo>
                    <a:pt x="53642" y="3597"/>
                  </a:lnTo>
                  <a:cubicBezTo>
                    <a:pt x="53642" y="3598"/>
                    <a:pt x="53642" y="3599"/>
                    <a:pt x="53642" y="3600"/>
                  </a:cubicBezTo>
                  <a:lnTo>
                    <a:pt x="53674" y="3569"/>
                  </a:lnTo>
                  <a:close/>
                  <a:moveTo>
                    <a:pt x="46071" y="4344"/>
                  </a:moveTo>
                  <a:cubicBezTo>
                    <a:pt x="46134" y="4359"/>
                    <a:pt x="46198" y="4390"/>
                    <a:pt x="46261" y="4407"/>
                  </a:cubicBezTo>
                  <a:cubicBezTo>
                    <a:pt x="46229" y="4470"/>
                    <a:pt x="46214" y="4548"/>
                    <a:pt x="46166" y="4565"/>
                  </a:cubicBezTo>
                  <a:cubicBezTo>
                    <a:pt x="46158" y="4568"/>
                    <a:pt x="46148" y="4569"/>
                    <a:pt x="46138" y="4569"/>
                  </a:cubicBezTo>
                  <a:cubicBezTo>
                    <a:pt x="46088" y="4569"/>
                    <a:pt x="46019" y="4540"/>
                    <a:pt x="45993" y="4502"/>
                  </a:cubicBezTo>
                  <a:cubicBezTo>
                    <a:pt x="45945" y="4422"/>
                    <a:pt x="45976" y="4359"/>
                    <a:pt x="46071" y="4344"/>
                  </a:cubicBezTo>
                  <a:close/>
                  <a:moveTo>
                    <a:pt x="47946" y="4790"/>
                  </a:moveTo>
                  <a:cubicBezTo>
                    <a:pt x="47964" y="4790"/>
                    <a:pt x="47984" y="4794"/>
                    <a:pt x="47999" y="4801"/>
                  </a:cubicBezTo>
                  <a:cubicBezTo>
                    <a:pt x="48016" y="4801"/>
                    <a:pt x="48031" y="4833"/>
                    <a:pt x="48047" y="4865"/>
                  </a:cubicBezTo>
                  <a:cubicBezTo>
                    <a:pt x="48016" y="4881"/>
                    <a:pt x="47984" y="4913"/>
                    <a:pt x="47968" y="4913"/>
                  </a:cubicBezTo>
                  <a:cubicBezTo>
                    <a:pt x="47873" y="4896"/>
                    <a:pt x="47841" y="4865"/>
                    <a:pt x="47905" y="4801"/>
                  </a:cubicBezTo>
                  <a:cubicBezTo>
                    <a:pt x="47913" y="4794"/>
                    <a:pt x="47929" y="4790"/>
                    <a:pt x="47946" y="4790"/>
                  </a:cubicBezTo>
                  <a:close/>
                  <a:moveTo>
                    <a:pt x="33602" y="5750"/>
                  </a:moveTo>
                  <a:lnTo>
                    <a:pt x="33648" y="5766"/>
                  </a:lnTo>
                  <a:lnTo>
                    <a:pt x="33617" y="5813"/>
                  </a:lnTo>
                  <a:lnTo>
                    <a:pt x="33602" y="5750"/>
                  </a:lnTo>
                  <a:close/>
                  <a:moveTo>
                    <a:pt x="45803" y="5102"/>
                  </a:moveTo>
                  <a:cubicBezTo>
                    <a:pt x="46214" y="5181"/>
                    <a:pt x="46562" y="5402"/>
                    <a:pt x="46815" y="5734"/>
                  </a:cubicBezTo>
                  <a:cubicBezTo>
                    <a:pt x="46846" y="5781"/>
                    <a:pt x="46846" y="5876"/>
                    <a:pt x="46815" y="5939"/>
                  </a:cubicBezTo>
                  <a:cubicBezTo>
                    <a:pt x="46783" y="5987"/>
                    <a:pt x="46688" y="6003"/>
                    <a:pt x="46625" y="6051"/>
                  </a:cubicBezTo>
                  <a:cubicBezTo>
                    <a:pt x="46246" y="5987"/>
                    <a:pt x="45945" y="5750"/>
                    <a:pt x="45660" y="5513"/>
                  </a:cubicBezTo>
                  <a:cubicBezTo>
                    <a:pt x="45645" y="5497"/>
                    <a:pt x="45613" y="5450"/>
                    <a:pt x="45613" y="5418"/>
                  </a:cubicBezTo>
                  <a:cubicBezTo>
                    <a:pt x="45597" y="5339"/>
                    <a:pt x="45582" y="5260"/>
                    <a:pt x="45613" y="5212"/>
                  </a:cubicBezTo>
                  <a:cubicBezTo>
                    <a:pt x="45645" y="5149"/>
                    <a:pt x="45740" y="5102"/>
                    <a:pt x="45803" y="5102"/>
                  </a:cubicBezTo>
                  <a:close/>
                  <a:moveTo>
                    <a:pt x="15837" y="5181"/>
                  </a:moveTo>
                  <a:cubicBezTo>
                    <a:pt x="16184" y="5197"/>
                    <a:pt x="16279" y="5339"/>
                    <a:pt x="16184" y="5560"/>
                  </a:cubicBezTo>
                  <a:cubicBezTo>
                    <a:pt x="16136" y="5655"/>
                    <a:pt x="16058" y="5734"/>
                    <a:pt x="16010" y="5829"/>
                  </a:cubicBezTo>
                  <a:cubicBezTo>
                    <a:pt x="15978" y="5893"/>
                    <a:pt x="15995" y="5971"/>
                    <a:pt x="15978" y="6034"/>
                  </a:cubicBezTo>
                  <a:cubicBezTo>
                    <a:pt x="15952" y="6088"/>
                    <a:pt x="15838" y="6117"/>
                    <a:pt x="15736" y="6117"/>
                  </a:cubicBezTo>
                  <a:cubicBezTo>
                    <a:pt x="15659" y="6117"/>
                    <a:pt x="15588" y="6100"/>
                    <a:pt x="15567" y="6066"/>
                  </a:cubicBezTo>
                  <a:cubicBezTo>
                    <a:pt x="15473" y="5861"/>
                    <a:pt x="15378" y="5671"/>
                    <a:pt x="15315" y="5465"/>
                  </a:cubicBezTo>
                  <a:cubicBezTo>
                    <a:pt x="15299" y="5418"/>
                    <a:pt x="15363" y="5307"/>
                    <a:pt x="15409" y="5292"/>
                  </a:cubicBezTo>
                  <a:cubicBezTo>
                    <a:pt x="15584" y="5229"/>
                    <a:pt x="15774" y="5197"/>
                    <a:pt x="15837" y="5181"/>
                  </a:cubicBezTo>
                  <a:close/>
                  <a:moveTo>
                    <a:pt x="48047" y="5450"/>
                  </a:moveTo>
                  <a:cubicBezTo>
                    <a:pt x="48284" y="5450"/>
                    <a:pt x="48490" y="5545"/>
                    <a:pt x="48680" y="5686"/>
                  </a:cubicBezTo>
                  <a:lnTo>
                    <a:pt x="48648" y="5655"/>
                  </a:lnTo>
                  <a:cubicBezTo>
                    <a:pt x="49249" y="5655"/>
                    <a:pt x="49675" y="6019"/>
                    <a:pt x="50086" y="6413"/>
                  </a:cubicBezTo>
                  <a:cubicBezTo>
                    <a:pt x="50102" y="6445"/>
                    <a:pt x="50070" y="6540"/>
                    <a:pt x="50039" y="6603"/>
                  </a:cubicBezTo>
                  <a:cubicBezTo>
                    <a:pt x="50039" y="6635"/>
                    <a:pt x="49991" y="6666"/>
                    <a:pt x="49959" y="6666"/>
                  </a:cubicBezTo>
                  <a:cubicBezTo>
                    <a:pt x="49900" y="6670"/>
                    <a:pt x="49842" y="6672"/>
                    <a:pt x="49783" y="6672"/>
                  </a:cubicBezTo>
                  <a:cubicBezTo>
                    <a:pt x="49543" y="6672"/>
                    <a:pt x="49306" y="6639"/>
                    <a:pt x="49091" y="6525"/>
                  </a:cubicBezTo>
                  <a:cubicBezTo>
                    <a:pt x="48790" y="6382"/>
                    <a:pt x="48505" y="6177"/>
                    <a:pt x="48189" y="6097"/>
                  </a:cubicBezTo>
                  <a:cubicBezTo>
                    <a:pt x="48111" y="6066"/>
                    <a:pt x="47921" y="5576"/>
                    <a:pt x="47953" y="5497"/>
                  </a:cubicBezTo>
                  <a:cubicBezTo>
                    <a:pt x="47968" y="5482"/>
                    <a:pt x="48016" y="5450"/>
                    <a:pt x="48047" y="5450"/>
                  </a:cubicBezTo>
                  <a:close/>
                  <a:moveTo>
                    <a:pt x="14579" y="5304"/>
                  </a:moveTo>
                  <a:cubicBezTo>
                    <a:pt x="14691" y="5304"/>
                    <a:pt x="14855" y="5504"/>
                    <a:pt x="14825" y="5608"/>
                  </a:cubicBezTo>
                  <a:cubicBezTo>
                    <a:pt x="14762" y="5781"/>
                    <a:pt x="14699" y="5956"/>
                    <a:pt x="14604" y="6114"/>
                  </a:cubicBezTo>
                  <a:cubicBezTo>
                    <a:pt x="14524" y="6272"/>
                    <a:pt x="14398" y="6413"/>
                    <a:pt x="14177" y="6430"/>
                  </a:cubicBezTo>
                  <a:cubicBezTo>
                    <a:pt x="14035" y="6445"/>
                    <a:pt x="13892" y="6493"/>
                    <a:pt x="13734" y="6525"/>
                  </a:cubicBezTo>
                  <a:cubicBezTo>
                    <a:pt x="13715" y="6529"/>
                    <a:pt x="13696" y="6531"/>
                    <a:pt x="13679" y="6531"/>
                  </a:cubicBezTo>
                  <a:cubicBezTo>
                    <a:pt x="13553" y="6531"/>
                    <a:pt x="13470" y="6429"/>
                    <a:pt x="13386" y="6192"/>
                  </a:cubicBezTo>
                  <a:cubicBezTo>
                    <a:pt x="13371" y="6161"/>
                    <a:pt x="13371" y="6114"/>
                    <a:pt x="13340" y="6097"/>
                  </a:cubicBezTo>
                  <a:cubicBezTo>
                    <a:pt x="13316" y="6080"/>
                    <a:pt x="13290" y="6071"/>
                    <a:pt x="13266" y="6071"/>
                  </a:cubicBezTo>
                  <a:cubicBezTo>
                    <a:pt x="13226" y="6071"/>
                    <a:pt x="13191" y="6096"/>
                    <a:pt x="13181" y="6145"/>
                  </a:cubicBezTo>
                  <a:cubicBezTo>
                    <a:pt x="13070" y="6493"/>
                    <a:pt x="12817" y="6603"/>
                    <a:pt x="12501" y="6635"/>
                  </a:cubicBezTo>
                  <a:cubicBezTo>
                    <a:pt x="12444" y="6721"/>
                    <a:pt x="12373" y="6795"/>
                    <a:pt x="12266" y="6795"/>
                  </a:cubicBezTo>
                  <a:cubicBezTo>
                    <a:pt x="12255" y="6795"/>
                    <a:pt x="12244" y="6794"/>
                    <a:pt x="12233" y="6793"/>
                  </a:cubicBezTo>
                  <a:cubicBezTo>
                    <a:pt x="12122" y="6793"/>
                    <a:pt x="12012" y="6778"/>
                    <a:pt x="11901" y="6761"/>
                  </a:cubicBezTo>
                  <a:cubicBezTo>
                    <a:pt x="11648" y="6919"/>
                    <a:pt x="11395" y="7094"/>
                    <a:pt x="11158" y="7252"/>
                  </a:cubicBezTo>
                  <a:cubicBezTo>
                    <a:pt x="11091" y="7295"/>
                    <a:pt x="11025" y="7316"/>
                    <a:pt x="10963" y="7316"/>
                  </a:cubicBezTo>
                  <a:cubicBezTo>
                    <a:pt x="10824" y="7316"/>
                    <a:pt x="10712" y="7207"/>
                    <a:pt x="10668" y="6999"/>
                  </a:cubicBezTo>
                  <a:cubicBezTo>
                    <a:pt x="10621" y="6809"/>
                    <a:pt x="10605" y="6635"/>
                    <a:pt x="10794" y="6508"/>
                  </a:cubicBezTo>
                  <a:cubicBezTo>
                    <a:pt x="10983" y="6373"/>
                    <a:pt x="11150" y="6227"/>
                    <a:pt x="11382" y="6227"/>
                  </a:cubicBezTo>
                  <a:cubicBezTo>
                    <a:pt x="11421" y="6227"/>
                    <a:pt x="11463" y="6231"/>
                    <a:pt x="11506" y="6240"/>
                  </a:cubicBezTo>
                  <a:cubicBezTo>
                    <a:pt x="11543" y="6249"/>
                    <a:pt x="11590" y="6258"/>
                    <a:pt x="11636" y="6258"/>
                  </a:cubicBezTo>
                  <a:cubicBezTo>
                    <a:pt x="11669" y="6258"/>
                    <a:pt x="11701" y="6253"/>
                    <a:pt x="11727" y="6240"/>
                  </a:cubicBezTo>
                  <a:cubicBezTo>
                    <a:pt x="11788" y="6213"/>
                    <a:pt x="11843" y="6201"/>
                    <a:pt x="11892" y="6201"/>
                  </a:cubicBezTo>
                  <a:cubicBezTo>
                    <a:pt x="12101" y="6201"/>
                    <a:pt x="12228" y="6406"/>
                    <a:pt x="12406" y="6508"/>
                  </a:cubicBezTo>
                  <a:cubicBezTo>
                    <a:pt x="12501" y="6382"/>
                    <a:pt x="12596" y="6272"/>
                    <a:pt x="12676" y="6145"/>
                  </a:cubicBezTo>
                  <a:cubicBezTo>
                    <a:pt x="12849" y="5844"/>
                    <a:pt x="13118" y="5655"/>
                    <a:pt x="13466" y="5576"/>
                  </a:cubicBezTo>
                  <a:cubicBezTo>
                    <a:pt x="13829" y="5497"/>
                    <a:pt x="14193" y="5402"/>
                    <a:pt x="14556" y="5307"/>
                  </a:cubicBezTo>
                  <a:cubicBezTo>
                    <a:pt x="14563" y="5305"/>
                    <a:pt x="14571" y="5304"/>
                    <a:pt x="14579" y="5304"/>
                  </a:cubicBezTo>
                  <a:close/>
                  <a:moveTo>
                    <a:pt x="12992" y="9037"/>
                  </a:moveTo>
                  <a:cubicBezTo>
                    <a:pt x="13039" y="9085"/>
                    <a:pt x="13087" y="9117"/>
                    <a:pt x="13118" y="9164"/>
                  </a:cubicBezTo>
                  <a:cubicBezTo>
                    <a:pt x="13070" y="9212"/>
                    <a:pt x="13023" y="9275"/>
                    <a:pt x="12992" y="9275"/>
                  </a:cubicBezTo>
                  <a:cubicBezTo>
                    <a:pt x="12912" y="9275"/>
                    <a:pt x="12881" y="9195"/>
                    <a:pt x="12912" y="9100"/>
                  </a:cubicBezTo>
                  <a:cubicBezTo>
                    <a:pt x="12929" y="9069"/>
                    <a:pt x="12975" y="9054"/>
                    <a:pt x="12992" y="9037"/>
                  </a:cubicBezTo>
                  <a:close/>
                  <a:moveTo>
                    <a:pt x="11569" y="8942"/>
                  </a:moveTo>
                  <a:cubicBezTo>
                    <a:pt x="11601" y="9037"/>
                    <a:pt x="11664" y="9117"/>
                    <a:pt x="11633" y="9164"/>
                  </a:cubicBezTo>
                  <a:cubicBezTo>
                    <a:pt x="11475" y="9496"/>
                    <a:pt x="11648" y="9844"/>
                    <a:pt x="11553" y="10175"/>
                  </a:cubicBezTo>
                  <a:cubicBezTo>
                    <a:pt x="11443" y="10586"/>
                    <a:pt x="11222" y="10855"/>
                    <a:pt x="10826" y="10997"/>
                  </a:cubicBezTo>
                  <a:cubicBezTo>
                    <a:pt x="10794" y="11013"/>
                    <a:pt x="10763" y="11029"/>
                    <a:pt x="10731" y="11029"/>
                  </a:cubicBezTo>
                  <a:cubicBezTo>
                    <a:pt x="9831" y="11123"/>
                    <a:pt x="9119" y="11661"/>
                    <a:pt x="8345" y="12040"/>
                  </a:cubicBezTo>
                  <a:cubicBezTo>
                    <a:pt x="8312" y="12053"/>
                    <a:pt x="8274" y="12060"/>
                    <a:pt x="8235" y="12060"/>
                  </a:cubicBezTo>
                  <a:cubicBezTo>
                    <a:pt x="8088" y="12060"/>
                    <a:pt x="7917" y="11972"/>
                    <a:pt x="7855" y="11835"/>
                  </a:cubicBezTo>
                  <a:cubicBezTo>
                    <a:pt x="7760" y="11661"/>
                    <a:pt x="7728" y="11471"/>
                    <a:pt x="7808" y="11298"/>
                  </a:cubicBezTo>
                  <a:cubicBezTo>
                    <a:pt x="7871" y="11155"/>
                    <a:pt x="7966" y="11029"/>
                    <a:pt x="8044" y="10902"/>
                  </a:cubicBezTo>
                  <a:cubicBezTo>
                    <a:pt x="8377" y="10413"/>
                    <a:pt x="8834" y="10097"/>
                    <a:pt x="9372" y="9891"/>
                  </a:cubicBezTo>
                  <a:cubicBezTo>
                    <a:pt x="9461" y="9849"/>
                    <a:pt x="9548" y="9832"/>
                    <a:pt x="9635" y="9832"/>
                  </a:cubicBezTo>
                  <a:cubicBezTo>
                    <a:pt x="9780" y="9832"/>
                    <a:pt x="9926" y="9879"/>
                    <a:pt x="10084" y="9939"/>
                  </a:cubicBezTo>
                  <a:cubicBezTo>
                    <a:pt x="10605" y="9543"/>
                    <a:pt x="11064" y="9212"/>
                    <a:pt x="11569" y="8942"/>
                  </a:cubicBezTo>
                  <a:close/>
                  <a:moveTo>
                    <a:pt x="9652" y="13918"/>
                  </a:moveTo>
                  <a:cubicBezTo>
                    <a:pt x="9710" y="13918"/>
                    <a:pt x="9776" y="13958"/>
                    <a:pt x="9831" y="13985"/>
                  </a:cubicBezTo>
                  <a:cubicBezTo>
                    <a:pt x="9846" y="13985"/>
                    <a:pt x="9862" y="14031"/>
                    <a:pt x="9862" y="14063"/>
                  </a:cubicBezTo>
                  <a:cubicBezTo>
                    <a:pt x="9794" y="14240"/>
                    <a:pt x="9657" y="14323"/>
                    <a:pt x="9429" y="14323"/>
                  </a:cubicBezTo>
                  <a:cubicBezTo>
                    <a:pt x="9392" y="14323"/>
                    <a:pt x="9351" y="14320"/>
                    <a:pt x="9309" y="14316"/>
                  </a:cubicBezTo>
                  <a:cubicBezTo>
                    <a:pt x="9277" y="14316"/>
                    <a:pt x="9230" y="14284"/>
                    <a:pt x="9230" y="14253"/>
                  </a:cubicBezTo>
                  <a:cubicBezTo>
                    <a:pt x="9214" y="14221"/>
                    <a:pt x="9230" y="14174"/>
                    <a:pt x="9262" y="14158"/>
                  </a:cubicBezTo>
                  <a:cubicBezTo>
                    <a:pt x="9372" y="14063"/>
                    <a:pt x="9498" y="13985"/>
                    <a:pt x="9625" y="13921"/>
                  </a:cubicBezTo>
                  <a:cubicBezTo>
                    <a:pt x="9634" y="13919"/>
                    <a:pt x="9643" y="13918"/>
                    <a:pt x="9652" y="13918"/>
                  </a:cubicBezTo>
                  <a:close/>
                  <a:moveTo>
                    <a:pt x="4852" y="14632"/>
                  </a:moveTo>
                  <a:cubicBezTo>
                    <a:pt x="4915" y="14649"/>
                    <a:pt x="4963" y="14680"/>
                    <a:pt x="5010" y="14712"/>
                  </a:cubicBezTo>
                  <a:lnTo>
                    <a:pt x="4946" y="14775"/>
                  </a:lnTo>
                  <a:cubicBezTo>
                    <a:pt x="4883" y="14743"/>
                    <a:pt x="4836" y="14727"/>
                    <a:pt x="4773" y="14695"/>
                  </a:cubicBezTo>
                  <a:cubicBezTo>
                    <a:pt x="4805" y="14680"/>
                    <a:pt x="4836" y="14632"/>
                    <a:pt x="4852" y="14632"/>
                  </a:cubicBezTo>
                  <a:close/>
                  <a:moveTo>
                    <a:pt x="9420" y="14838"/>
                  </a:moveTo>
                  <a:cubicBezTo>
                    <a:pt x="9483" y="14838"/>
                    <a:pt x="9530" y="14885"/>
                    <a:pt x="9593" y="14917"/>
                  </a:cubicBezTo>
                  <a:cubicBezTo>
                    <a:pt x="9546" y="14980"/>
                    <a:pt x="9515" y="15028"/>
                    <a:pt x="9467" y="15075"/>
                  </a:cubicBezTo>
                  <a:cubicBezTo>
                    <a:pt x="9451" y="15106"/>
                    <a:pt x="9403" y="15123"/>
                    <a:pt x="9372" y="15123"/>
                  </a:cubicBezTo>
                  <a:cubicBezTo>
                    <a:pt x="9361" y="15128"/>
                    <a:pt x="9351" y="15129"/>
                    <a:pt x="9340" y="15129"/>
                  </a:cubicBezTo>
                  <a:cubicBezTo>
                    <a:pt x="9319" y="15129"/>
                    <a:pt x="9298" y="15123"/>
                    <a:pt x="9277" y="15123"/>
                  </a:cubicBezTo>
                  <a:cubicBezTo>
                    <a:pt x="9262" y="15091"/>
                    <a:pt x="9214" y="15059"/>
                    <a:pt x="9230" y="15028"/>
                  </a:cubicBezTo>
                  <a:cubicBezTo>
                    <a:pt x="9230" y="14917"/>
                    <a:pt x="9309" y="14838"/>
                    <a:pt x="9420" y="14838"/>
                  </a:cubicBezTo>
                  <a:close/>
                  <a:moveTo>
                    <a:pt x="9104" y="15802"/>
                  </a:moveTo>
                  <a:cubicBezTo>
                    <a:pt x="9135" y="15802"/>
                    <a:pt x="9167" y="15850"/>
                    <a:pt x="9167" y="15881"/>
                  </a:cubicBezTo>
                  <a:cubicBezTo>
                    <a:pt x="9182" y="15991"/>
                    <a:pt x="9072" y="16086"/>
                    <a:pt x="8946" y="16086"/>
                  </a:cubicBezTo>
                  <a:cubicBezTo>
                    <a:pt x="8929" y="16071"/>
                    <a:pt x="8898" y="16023"/>
                    <a:pt x="8882" y="16008"/>
                  </a:cubicBezTo>
                  <a:cubicBezTo>
                    <a:pt x="8898" y="15865"/>
                    <a:pt x="8961" y="15802"/>
                    <a:pt x="9104" y="15802"/>
                  </a:cubicBezTo>
                  <a:close/>
                  <a:moveTo>
                    <a:pt x="2734" y="17209"/>
                  </a:moveTo>
                  <a:cubicBezTo>
                    <a:pt x="2734" y="17241"/>
                    <a:pt x="2765" y="17287"/>
                    <a:pt x="2765" y="17304"/>
                  </a:cubicBezTo>
                  <a:cubicBezTo>
                    <a:pt x="2765" y="17335"/>
                    <a:pt x="2719" y="17367"/>
                    <a:pt x="2702" y="17399"/>
                  </a:cubicBezTo>
                  <a:cubicBezTo>
                    <a:pt x="2687" y="17367"/>
                    <a:pt x="2670" y="17335"/>
                    <a:pt x="2670" y="17304"/>
                  </a:cubicBezTo>
                  <a:cubicBezTo>
                    <a:pt x="2670" y="17272"/>
                    <a:pt x="2702" y="17241"/>
                    <a:pt x="2734" y="17209"/>
                  </a:cubicBezTo>
                  <a:close/>
                  <a:moveTo>
                    <a:pt x="7523" y="17715"/>
                  </a:moveTo>
                  <a:cubicBezTo>
                    <a:pt x="7538" y="17746"/>
                    <a:pt x="7538" y="17778"/>
                    <a:pt x="7555" y="17793"/>
                  </a:cubicBezTo>
                  <a:cubicBezTo>
                    <a:pt x="7538" y="17810"/>
                    <a:pt x="7523" y="17841"/>
                    <a:pt x="7507" y="17856"/>
                  </a:cubicBezTo>
                  <a:cubicBezTo>
                    <a:pt x="7492" y="17825"/>
                    <a:pt x="7475" y="17810"/>
                    <a:pt x="7475" y="17778"/>
                  </a:cubicBezTo>
                  <a:cubicBezTo>
                    <a:pt x="7475" y="17761"/>
                    <a:pt x="7507" y="17746"/>
                    <a:pt x="7523" y="17715"/>
                  </a:cubicBezTo>
                  <a:close/>
                  <a:moveTo>
                    <a:pt x="64145" y="18626"/>
                  </a:moveTo>
                  <a:cubicBezTo>
                    <a:pt x="64156" y="18626"/>
                    <a:pt x="64169" y="18647"/>
                    <a:pt x="64178" y="18691"/>
                  </a:cubicBezTo>
                  <a:lnTo>
                    <a:pt x="64178" y="18691"/>
                  </a:lnTo>
                  <a:lnTo>
                    <a:pt x="64121" y="18663"/>
                  </a:lnTo>
                  <a:cubicBezTo>
                    <a:pt x="64127" y="18639"/>
                    <a:pt x="64136" y="18626"/>
                    <a:pt x="64145" y="18626"/>
                  </a:cubicBezTo>
                  <a:close/>
                  <a:moveTo>
                    <a:pt x="1170" y="19184"/>
                  </a:moveTo>
                  <a:cubicBezTo>
                    <a:pt x="1216" y="19200"/>
                    <a:pt x="1264" y="19216"/>
                    <a:pt x="1280" y="19232"/>
                  </a:cubicBezTo>
                  <a:cubicBezTo>
                    <a:pt x="1280" y="19297"/>
                    <a:pt x="1250" y="19339"/>
                    <a:pt x="1206" y="19339"/>
                  </a:cubicBezTo>
                  <a:cubicBezTo>
                    <a:pt x="1186" y="19339"/>
                    <a:pt x="1163" y="19330"/>
                    <a:pt x="1138" y="19310"/>
                  </a:cubicBezTo>
                  <a:cubicBezTo>
                    <a:pt x="1085" y="19284"/>
                    <a:pt x="1043" y="19236"/>
                    <a:pt x="1004" y="19184"/>
                  </a:cubicBezTo>
                  <a:close/>
                  <a:moveTo>
                    <a:pt x="64212" y="18741"/>
                  </a:moveTo>
                  <a:cubicBezTo>
                    <a:pt x="64445" y="18871"/>
                    <a:pt x="64552" y="19098"/>
                    <a:pt x="64643" y="19327"/>
                  </a:cubicBezTo>
                  <a:cubicBezTo>
                    <a:pt x="64674" y="19422"/>
                    <a:pt x="64643" y="19548"/>
                    <a:pt x="64643" y="19658"/>
                  </a:cubicBezTo>
                  <a:cubicBezTo>
                    <a:pt x="64626" y="19690"/>
                    <a:pt x="64611" y="19721"/>
                    <a:pt x="64580" y="19738"/>
                  </a:cubicBezTo>
                  <a:cubicBezTo>
                    <a:pt x="64571" y="19745"/>
                    <a:pt x="64551" y="19749"/>
                    <a:pt x="64534" y="19749"/>
                  </a:cubicBezTo>
                  <a:cubicBezTo>
                    <a:pt x="64516" y="19749"/>
                    <a:pt x="64500" y="19745"/>
                    <a:pt x="64500" y="19738"/>
                  </a:cubicBezTo>
                  <a:cubicBezTo>
                    <a:pt x="64301" y="19430"/>
                    <a:pt x="64176" y="19107"/>
                    <a:pt x="64212" y="18741"/>
                  </a:cubicBezTo>
                  <a:close/>
                  <a:moveTo>
                    <a:pt x="2665" y="20744"/>
                  </a:moveTo>
                  <a:cubicBezTo>
                    <a:pt x="2701" y="20744"/>
                    <a:pt x="2733" y="20769"/>
                    <a:pt x="2750" y="20813"/>
                  </a:cubicBezTo>
                  <a:cubicBezTo>
                    <a:pt x="2765" y="20844"/>
                    <a:pt x="2750" y="20891"/>
                    <a:pt x="2750" y="20923"/>
                  </a:cubicBezTo>
                  <a:cubicBezTo>
                    <a:pt x="2695" y="20991"/>
                    <a:pt x="2641" y="21072"/>
                    <a:pt x="2545" y="21072"/>
                  </a:cubicBezTo>
                  <a:cubicBezTo>
                    <a:pt x="2530" y="21072"/>
                    <a:pt x="2514" y="21070"/>
                    <a:pt x="2497" y="21065"/>
                  </a:cubicBezTo>
                  <a:cubicBezTo>
                    <a:pt x="2481" y="21065"/>
                    <a:pt x="2449" y="21002"/>
                    <a:pt x="2466" y="20971"/>
                  </a:cubicBezTo>
                  <a:cubicBezTo>
                    <a:pt x="2497" y="20907"/>
                    <a:pt x="2529" y="20844"/>
                    <a:pt x="2576" y="20796"/>
                  </a:cubicBezTo>
                  <a:cubicBezTo>
                    <a:pt x="2604" y="20761"/>
                    <a:pt x="2636" y="20744"/>
                    <a:pt x="2665" y="20744"/>
                  </a:cubicBezTo>
                  <a:close/>
                  <a:moveTo>
                    <a:pt x="3604" y="21808"/>
                  </a:moveTo>
                  <a:cubicBezTo>
                    <a:pt x="3604" y="21824"/>
                    <a:pt x="3619" y="21856"/>
                    <a:pt x="3604" y="21871"/>
                  </a:cubicBezTo>
                  <a:cubicBezTo>
                    <a:pt x="3589" y="21885"/>
                    <a:pt x="3563" y="21899"/>
                    <a:pt x="3535" y="21902"/>
                  </a:cubicBezTo>
                  <a:lnTo>
                    <a:pt x="3535" y="21902"/>
                  </a:lnTo>
                  <a:cubicBezTo>
                    <a:pt x="3530" y="21843"/>
                    <a:pt x="3550" y="21808"/>
                    <a:pt x="3604" y="21808"/>
                  </a:cubicBezTo>
                  <a:close/>
                  <a:moveTo>
                    <a:pt x="3496" y="21930"/>
                  </a:moveTo>
                  <a:cubicBezTo>
                    <a:pt x="3499" y="21930"/>
                    <a:pt x="3503" y="21930"/>
                    <a:pt x="3507" y="21930"/>
                  </a:cubicBezTo>
                  <a:lnTo>
                    <a:pt x="3507" y="21930"/>
                  </a:lnTo>
                  <a:cubicBezTo>
                    <a:pt x="3491" y="21952"/>
                    <a:pt x="3472" y="21971"/>
                    <a:pt x="3461" y="21982"/>
                  </a:cubicBezTo>
                  <a:cubicBezTo>
                    <a:pt x="3422" y="21956"/>
                    <a:pt x="3437" y="21930"/>
                    <a:pt x="3496" y="21930"/>
                  </a:cubicBezTo>
                  <a:close/>
                  <a:moveTo>
                    <a:pt x="4533" y="22423"/>
                  </a:moveTo>
                  <a:cubicBezTo>
                    <a:pt x="4539" y="22423"/>
                    <a:pt x="4546" y="22424"/>
                    <a:pt x="4552" y="22425"/>
                  </a:cubicBezTo>
                  <a:cubicBezTo>
                    <a:pt x="4567" y="22440"/>
                    <a:pt x="4615" y="22488"/>
                    <a:pt x="4615" y="22519"/>
                  </a:cubicBezTo>
                  <a:cubicBezTo>
                    <a:pt x="4584" y="22583"/>
                    <a:pt x="4552" y="22661"/>
                    <a:pt x="4520" y="22709"/>
                  </a:cubicBezTo>
                  <a:cubicBezTo>
                    <a:pt x="4512" y="22725"/>
                    <a:pt x="4493" y="22729"/>
                    <a:pt x="4472" y="22729"/>
                  </a:cubicBezTo>
                  <a:cubicBezTo>
                    <a:pt x="4449" y="22729"/>
                    <a:pt x="4425" y="22724"/>
                    <a:pt x="4409" y="22724"/>
                  </a:cubicBezTo>
                  <a:cubicBezTo>
                    <a:pt x="4394" y="22709"/>
                    <a:pt x="4346" y="22678"/>
                    <a:pt x="4346" y="22646"/>
                  </a:cubicBezTo>
                  <a:cubicBezTo>
                    <a:pt x="4332" y="22528"/>
                    <a:pt x="4441" y="22423"/>
                    <a:pt x="4533" y="22423"/>
                  </a:cubicBezTo>
                  <a:close/>
                  <a:moveTo>
                    <a:pt x="4915" y="23072"/>
                  </a:moveTo>
                  <a:cubicBezTo>
                    <a:pt x="4968" y="23086"/>
                    <a:pt x="5033" y="23099"/>
                    <a:pt x="5090" y="23112"/>
                  </a:cubicBezTo>
                  <a:lnTo>
                    <a:pt x="5090" y="23112"/>
                  </a:lnTo>
                  <a:cubicBezTo>
                    <a:pt x="5041" y="23151"/>
                    <a:pt x="4999" y="23189"/>
                    <a:pt x="4946" y="23215"/>
                  </a:cubicBezTo>
                  <a:cubicBezTo>
                    <a:pt x="4920" y="23230"/>
                    <a:pt x="4896" y="23237"/>
                    <a:pt x="4874" y="23237"/>
                  </a:cubicBezTo>
                  <a:cubicBezTo>
                    <a:pt x="4830" y="23237"/>
                    <a:pt x="4794" y="23209"/>
                    <a:pt x="4773" y="23167"/>
                  </a:cubicBezTo>
                  <a:cubicBezTo>
                    <a:pt x="4773" y="23152"/>
                    <a:pt x="4788" y="23104"/>
                    <a:pt x="4805" y="23088"/>
                  </a:cubicBezTo>
                  <a:cubicBezTo>
                    <a:pt x="4836" y="23072"/>
                    <a:pt x="4883" y="23072"/>
                    <a:pt x="4915" y="23072"/>
                  </a:cubicBezTo>
                  <a:close/>
                  <a:moveTo>
                    <a:pt x="5121" y="23594"/>
                  </a:moveTo>
                  <a:cubicBezTo>
                    <a:pt x="5153" y="23594"/>
                    <a:pt x="5168" y="23626"/>
                    <a:pt x="5184" y="23641"/>
                  </a:cubicBezTo>
                  <a:cubicBezTo>
                    <a:pt x="5168" y="23657"/>
                    <a:pt x="5136" y="23673"/>
                    <a:pt x="5104" y="23673"/>
                  </a:cubicBezTo>
                  <a:cubicBezTo>
                    <a:pt x="5089" y="23657"/>
                    <a:pt x="5058" y="23641"/>
                    <a:pt x="5041" y="23626"/>
                  </a:cubicBezTo>
                  <a:cubicBezTo>
                    <a:pt x="5073" y="23609"/>
                    <a:pt x="5104" y="23594"/>
                    <a:pt x="5121" y="23594"/>
                  </a:cubicBezTo>
                  <a:close/>
                  <a:moveTo>
                    <a:pt x="14366" y="23609"/>
                  </a:moveTo>
                  <a:cubicBezTo>
                    <a:pt x="14509" y="23609"/>
                    <a:pt x="14651" y="23736"/>
                    <a:pt x="14667" y="23879"/>
                  </a:cubicBezTo>
                  <a:cubicBezTo>
                    <a:pt x="14667" y="24084"/>
                    <a:pt x="14524" y="24258"/>
                    <a:pt x="14351" y="24273"/>
                  </a:cubicBezTo>
                  <a:cubicBezTo>
                    <a:pt x="14208" y="24273"/>
                    <a:pt x="14067" y="24147"/>
                    <a:pt x="14050" y="24005"/>
                  </a:cubicBezTo>
                  <a:cubicBezTo>
                    <a:pt x="14050" y="23799"/>
                    <a:pt x="14193" y="23609"/>
                    <a:pt x="14366" y="23609"/>
                  </a:cubicBezTo>
                  <a:close/>
                  <a:moveTo>
                    <a:pt x="2023" y="24463"/>
                  </a:moveTo>
                  <a:cubicBezTo>
                    <a:pt x="2023" y="24494"/>
                    <a:pt x="2055" y="24526"/>
                    <a:pt x="2038" y="24543"/>
                  </a:cubicBezTo>
                  <a:cubicBezTo>
                    <a:pt x="2003" y="24578"/>
                    <a:pt x="1967" y="24614"/>
                    <a:pt x="1932" y="24643"/>
                  </a:cubicBezTo>
                  <a:lnTo>
                    <a:pt x="1932" y="24643"/>
                  </a:lnTo>
                  <a:cubicBezTo>
                    <a:pt x="1931" y="24574"/>
                    <a:pt x="1925" y="24500"/>
                    <a:pt x="2023" y="24463"/>
                  </a:cubicBezTo>
                  <a:close/>
                  <a:moveTo>
                    <a:pt x="1915" y="24708"/>
                  </a:moveTo>
                  <a:cubicBezTo>
                    <a:pt x="1952" y="24793"/>
                    <a:pt x="1979" y="24886"/>
                    <a:pt x="2007" y="24969"/>
                  </a:cubicBezTo>
                  <a:cubicBezTo>
                    <a:pt x="2007" y="24985"/>
                    <a:pt x="1991" y="25032"/>
                    <a:pt x="1991" y="25063"/>
                  </a:cubicBezTo>
                  <a:cubicBezTo>
                    <a:pt x="1943" y="25032"/>
                    <a:pt x="1865" y="25017"/>
                    <a:pt x="1833" y="24985"/>
                  </a:cubicBezTo>
                  <a:cubicBezTo>
                    <a:pt x="1710" y="24845"/>
                    <a:pt x="1722" y="24812"/>
                    <a:pt x="1915" y="24708"/>
                  </a:cubicBezTo>
                  <a:close/>
                  <a:moveTo>
                    <a:pt x="5216" y="25902"/>
                  </a:moveTo>
                  <a:cubicBezTo>
                    <a:pt x="5231" y="25965"/>
                    <a:pt x="5279" y="26043"/>
                    <a:pt x="5263" y="26107"/>
                  </a:cubicBezTo>
                  <a:cubicBezTo>
                    <a:pt x="5251" y="26166"/>
                    <a:pt x="5204" y="26198"/>
                    <a:pt x="5149" y="26198"/>
                  </a:cubicBezTo>
                  <a:cubicBezTo>
                    <a:pt x="5130" y="26198"/>
                    <a:pt x="5110" y="26194"/>
                    <a:pt x="5089" y="26186"/>
                  </a:cubicBezTo>
                  <a:cubicBezTo>
                    <a:pt x="4994" y="26155"/>
                    <a:pt x="4963" y="26075"/>
                    <a:pt x="5026" y="25997"/>
                  </a:cubicBezTo>
                  <a:cubicBezTo>
                    <a:pt x="5073" y="25949"/>
                    <a:pt x="5153" y="25933"/>
                    <a:pt x="5216" y="25902"/>
                  </a:cubicBezTo>
                  <a:close/>
                  <a:moveTo>
                    <a:pt x="4662" y="26549"/>
                  </a:moveTo>
                  <a:cubicBezTo>
                    <a:pt x="4725" y="26549"/>
                    <a:pt x="4788" y="26549"/>
                    <a:pt x="4852" y="26566"/>
                  </a:cubicBezTo>
                  <a:cubicBezTo>
                    <a:pt x="4868" y="26566"/>
                    <a:pt x="4883" y="26597"/>
                    <a:pt x="4883" y="26629"/>
                  </a:cubicBezTo>
                  <a:lnTo>
                    <a:pt x="4694" y="26676"/>
                  </a:lnTo>
                  <a:cubicBezTo>
                    <a:pt x="4662" y="26676"/>
                    <a:pt x="4647" y="26644"/>
                    <a:pt x="4615" y="26612"/>
                  </a:cubicBezTo>
                  <a:cubicBezTo>
                    <a:pt x="4630" y="26597"/>
                    <a:pt x="4630" y="26549"/>
                    <a:pt x="4662" y="26549"/>
                  </a:cubicBezTo>
                  <a:close/>
                  <a:moveTo>
                    <a:pt x="4693" y="24451"/>
                  </a:moveTo>
                  <a:cubicBezTo>
                    <a:pt x="4892" y="24451"/>
                    <a:pt x="5099" y="24524"/>
                    <a:pt x="5311" y="24606"/>
                  </a:cubicBezTo>
                  <a:cubicBezTo>
                    <a:pt x="5469" y="24669"/>
                    <a:pt x="5532" y="24842"/>
                    <a:pt x="5405" y="24953"/>
                  </a:cubicBezTo>
                  <a:cubicBezTo>
                    <a:pt x="5168" y="25190"/>
                    <a:pt x="4931" y="25443"/>
                    <a:pt x="4678" y="25664"/>
                  </a:cubicBezTo>
                  <a:cubicBezTo>
                    <a:pt x="4535" y="25775"/>
                    <a:pt x="4362" y="25885"/>
                    <a:pt x="4188" y="25949"/>
                  </a:cubicBezTo>
                  <a:cubicBezTo>
                    <a:pt x="4046" y="26012"/>
                    <a:pt x="3903" y="26043"/>
                    <a:pt x="3825" y="26170"/>
                  </a:cubicBezTo>
                  <a:cubicBezTo>
                    <a:pt x="3825" y="26218"/>
                    <a:pt x="3808" y="26265"/>
                    <a:pt x="3825" y="26296"/>
                  </a:cubicBezTo>
                  <a:cubicBezTo>
                    <a:pt x="3966" y="26802"/>
                    <a:pt x="4141" y="27293"/>
                    <a:pt x="4725" y="27482"/>
                  </a:cubicBezTo>
                  <a:cubicBezTo>
                    <a:pt x="4868" y="27529"/>
                    <a:pt x="4931" y="27704"/>
                    <a:pt x="4900" y="27877"/>
                  </a:cubicBezTo>
                  <a:cubicBezTo>
                    <a:pt x="4868" y="28051"/>
                    <a:pt x="4820" y="28241"/>
                    <a:pt x="4757" y="28446"/>
                  </a:cubicBezTo>
                  <a:cubicBezTo>
                    <a:pt x="4567" y="28414"/>
                    <a:pt x="4409" y="28431"/>
                    <a:pt x="4283" y="28351"/>
                  </a:cubicBezTo>
                  <a:cubicBezTo>
                    <a:pt x="3888" y="28066"/>
                    <a:pt x="3477" y="27798"/>
                    <a:pt x="3256" y="27324"/>
                  </a:cubicBezTo>
                  <a:cubicBezTo>
                    <a:pt x="3081" y="26945"/>
                    <a:pt x="2765" y="26644"/>
                    <a:pt x="2655" y="26249"/>
                  </a:cubicBezTo>
                  <a:cubicBezTo>
                    <a:pt x="2260" y="25980"/>
                    <a:pt x="2402" y="25664"/>
                    <a:pt x="2592" y="25348"/>
                  </a:cubicBezTo>
                  <a:cubicBezTo>
                    <a:pt x="2497" y="25348"/>
                    <a:pt x="2449" y="25301"/>
                    <a:pt x="2481" y="25238"/>
                  </a:cubicBezTo>
                  <a:cubicBezTo>
                    <a:pt x="2489" y="25230"/>
                    <a:pt x="2509" y="25226"/>
                    <a:pt x="2529" y="25226"/>
                  </a:cubicBezTo>
                  <a:cubicBezTo>
                    <a:pt x="2548" y="25226"/>
                    <a:pt x="2568" y="25230"/>
                    <a:pt x="2576" y="25238"/>
                  </a:cubicBezTo>
                  <a:cubicBezTo>
                    <a:pt x="2592" y="25270"/>
                    <a:pt x="2592" y="25301"/>
                    <a:pt x="2607" y="25333"/>
                  </a:cubicBezTo>
                  <a:cubicBezTo>
                    <a:pt x="2892" y="25048"/>
                    <a:pt x="3256" y="24953"/>
                    <a:pt x="3635" y="24890"/>
                  </a:cubicBezTo>
                  <a:cubicBezTo>
                    <a:pt x="3808" y="24859"/>
                    <a:pt x="4015" y="24859"/>
                    <a:pt x="4156" y="24701"/>
                  </a:cubicBezTo>
                  <a:cubicBezTo>
                    <a:pt x="4325" y="24516"/>
                    <a:pt x="4505" y="24451"/>
                    <a:pt x="4693" y="24451"/>
                  </a:cubicBezTo>
                  <a:close/>
                  <a:moveTo>
                    <a:pt x="1590" y="28592"/>
                  </a:moveTo>
                  <a:cubicBezTo>
                    <a:pt x="1612" y="28592"/>
                    <a:pt x="1636" y="28596"/>
                    <a:pt x="1644" y="28604"/>
                  </a:cubicBezTo>
                  <a:cubicBezTo>
                    <a:pt x="1691" y="28652"/>
                    <a:pt x="1707" y="28715"/>
                    <a:pt x="1739" y="28778"/>
                  </a:cubicBezTo>
                  <a:cubicBezTo>
                    <a:pt x="1691" y="28825"/>
                    <a:pt x="1659" y="28905"/>
                    <a:pt x="1612" y="28920"/>
                  </a:cubicBezTo>
                  <a:cubicBezTo>
                    <a:pt x="1601" y="28925"/>
                    <a:pt x="1590" y="28928"/>
                    <a:pt x="1579" y="28928"/>
                  </a:cubicBezTo>
                  <a:cubicBezTo>
                    <a:pt x="1529" y="28928"/>
                    <a:pt x="1486" y="28871"/>
                    <a:pt x="1486" y="28793"/>
                  </a:cubicBezTo>
                  <a:cubicBezTo>
                    <a:pt x="1486" y="28730"/>
                    <a:pt x="1517" y="28667"/>
                    <a:pt x="1549" y="28604"/>
                  </a:cubicBezTo>
                  <a:cubicBezTo>
                    <a:pt x="1549" y="28596"/>
                    <a:pt x="1569" y="28592"/>
                    <a:pt x="1590" y="28592"/>
                  </a:cubicBezTo>
                  <a:close/>
                  <a:moveTo>
                    <a:pt x="2252" y="29044"/>
                  </a:moveTo>
                  <a:cubicBezTo>
                    <a:pt x="2284" y="29044"/>
                    <a:pt x="2314" y="29050"/>
                    <a:pt x="2339" y="29063"/>
                  </a:cubicBezTo>
                  <a:cubicBezTo>
                    <a:pt x="2466" y="29141"/>
                    <a:pt x="2607" y="29204"/>
                    <a:pt x="2702" y="29299"/>
                  </a:cubicBezTo>
                  <a:cubicBezTo>
                    <a:pt x="3193" y="29773"/>
                    <a:pt x="3540" y="30359"/>
                    <a:pt x="3903" y="30928"/>
                  </a:cubicBezTo>
                  <a:cubicBezTo>
                    <a:pt x="4061" y="31133"/>
                    <a:pt x="4173" y="31370"/>
                    <a:pt x="4331" y="31592"/>
                  </a:cubicBezTo>
                  <a:cubicBezTo>
                    <a:pt x="4457" y="31796"/>
                    <a:pt x="4489" y="32002"/>
                    <a:pt x="4472" y="32239"/>
                  </a:cubicBezTo>
                  <a:cubicBezTo>
                    <a:pt x="4457" y="32319"/>
                    <a:pt x="4441" y="32382"/>
                    <a:pt x="4425" y="32460"/>
                  </a:cubicBezTo>
                  <a:cubicBezTo>
                    <a:pt x="4409" y="32492"/>
                    <a:pt x="4377" y="32523"/>
                    <a:pt x="4346" y="32540"/>
                  </a:cubicBezTo>
                  <a:cubicBezTo>
                    <a:pt x="4343" y="32543"/>
                    <a:pt x="4339" y="32544"/>
                    <a:pt x="4333" y="32544"/>
                  </a:cubicBezTo>
                  <a:cubicBezTo>
                    <a:pt x="4309" y="32544"/>
                    <a:pt x="4264" y="32521"/>
                    <a:pt x="4251" y="32508"/>
                  </a:cubicBezTo>
                  <a:cubicBezTo>
                    <a:pt x="4156" y="32334"/>
                    <a:pt x="4093" y="32161"/>
                    <a:pt x="3888" y="32097"/>
                  </a:cubicBezTo>
                  <a:cubicBezTo>
                    <a:pt x="3825" y="32066"/>
                    <a:pt x="3745" y="32049"/>
                    <a:pt x="3682" y="32002"/>
                  </a:cubicBezTo>
                  <a:cubicBezTo>
                    <a:pt x="3098" y="31702"/>
                    <a:pt x="2813" y="31086"/>
                    <a:pt x="2371" y="30627"/>
                  </a:cubicBezTo>
                  <a:cubicBezTo>
                    <a:pt x="2086" y="30327"/>
                    <a:pt x="2007" y="29885"/>
                    <a:pt x="1960" y="29474"/>
                  </a:cubicBezTo>
                  <a:cubicBezTo>
                    <a:pt x="1943" y="29379"/>
                    <a:pt x="1991" y="29268"/>
                    <a:pt x="2038" y="29158"/>
                  </a:cubicBezTo>
                  <a:cubicBezTo>
                    <a:pt x="2073" y="29088"/>
                    <a:pt x="2167" y="29044"/>
                    <a:pt x="2252" y="29044"/>
                  </a:cubicBezTo>
                  <a:close/>
                  <a:moveTo>
                    <a:pt x="1454" y="32195"/>
                  </a:moveTo>
                  <a:cubicBezTo>
                    <a:pt x="1475" y="32195"/>
                    <a:pt x="1492" y="32199"/>
                    <a:pt x="1501" y="32207"/>
                  </a:cubicBezTo>
                  <a:cubicBezTo>
                    <a:pt x="1581" y="32271"/>
                    <a:pt x="1659" y="32365"/>
                    <a:pt x="1707" y="32460"/>
                  </a:cubicBezTo>
                  <a:cubicBezTo>
                    <a:pt x="1739" y="32603"/>
                    <a:pt x="1739" y="32761"/>
                    <a:pt x="1770" y="32919"/>
                  </a:cubicBezTo>
                  <a:cubicBezTo>
                    <a:pt x="1722" y="33046"/>
                    <a:pt x="1691" y="33204"/>
                    <a:pt x="1659" y="33330"/>
                  </a:cubicBezTo>
                  <a:cubicBezTo>
                    <a:pt x="1644" y="33362"/>
                    <a:pt x="1612" y="33393"/>
                    <a:pt x="1581" y="33409"/>
                  </a:cubicBezTo>
                  <a:cubicBezTo>
                    <a:pt x="1549" y="33409"/>
                    <a:pt x="1501" y="33393"/>
                    <a:pt x="1469" y="33377"/>
                  </a:cubicBezTo>
                  <a:cubicBezTo>
                    <a:pt x="1423" y="33330"/>
                    <a:pt x="1359" y="33282"/>
                    <a:pt x="1328" y="33219"/>
                  </a:cubicBezTo>
                  <a:cubicBezTo>
                    <a:pt x="1153" y="32903"/>
                    <a:pt x="1153" y="32571"/>
                    <a:pt x="1311" y="32255"/>
                  </a:cubicBezTo>
                  <a:cubicBezTo>
                    <a:pt x="1323" y="32221"/>
                    <a:pt x="1400" y="32195"/>
                    <a:pt x="1454" y="32195"/>
                  </a:cubicBezTo>
                  <a:close/>
                  <a:moveTo>
                    <a:pt x="51093" y="36127"/>
                  </a:moveTo>
                  <a:cubicBezTo>
                    <a:pt x="51084" y="36152"/>
                    <a:pt x="51075" y="36179"/>
                    <a:pt x="51066" y="36207"/>
                  </a:cubicBezTo>
                  <a:lnTo>
                    <a:pt x="51066" y="36143"/>
                  </a:lnTo>
                  <a:cubicBezTo>
                    <a:pt x="51076" y="36138"/>
                    <a:pt x="51085" y="36133"/>
                    <a:pt x="51093" y="36127"/>
                  </a:cubicBezTo>
                  <a:close/>
                  <a:moveTo>
                    <a:pt x="52235" y="32492"/>
                  </a:moveTo>
                  <a:cubicBezTo>
                    <a:pt x="52267" y="32494"/>
                    <a:pt x="52301" y="32495"/>
                    <a:pt x="52335" y="32495"/>
                  </a:cubicBezTo>
                  <a:cubicBezTo>
                    <a:pt x="52360" y="32495"/>
                    <a:pt x="52385" y="32494"/>
                    <a:pt x="52409" y="32494"/>
                  </a:cubicBezTo>
                  <a:cubicBezTo>
                    <a:pt x="52608" y="32494"/>
                    <a:pt x="52814" y="32509"/>
                    <a:pt x="52899" y="32776"/>
                  </a:cubicBezTo>
                  <a:cubicBezTo>
                    <a:pt x="52915" y="32840"/>
                    <a:pt x="53010" y="32871"/>
                    <a:pt x="53057" y="32919"/>
                  </a:cubicBezTo>
                  <a:cubicBezTo>
                    <a:pt x="53338" y="33121"/>
                    <a:pt x="53403" y="33186"/>
                    <a:pt x="53208" y="33551"/>
                  </a:cubicBezTo>
                  <a:lnTo>
                    <a:pt x="53208" y="33551"/>
                  </a:lnTo>
                  <a:cubicBezTo>
                    <a:pt x="53205" y="33551"/>
                    <a:pt x="53203" y="33551"/>
                    <a:pt x="53200" y="33551"/>
                  </a:cubicBezTo>
                  <a:lnTo>
                    <a:pt x="53200" y="33567"/>
                  </a:lnTo>
                  <a:cubicBezTo>
                    <a:pt x="53203" y="33561"/>
                    <a:pt x="53205" y="33556"/>
                    <a:pt x="53208" y="33551"/>
                  </a:cubicBezTo>
                  <a:lnTo>
                    <a:pt x="53208" y="33551"/>
                  </a:lnTo>
                  <a:cubicBezTo>
                    <a:pt x="53489" y="33552"/>
                    <a:pt x="53722" y="33601"/>
                    <a:pt x="53832" y="33914"/>
                  </a:cubicBezTo>
                  <a:cubicBezTo>
                    <a:pt x="53879" y="34057"/>
                    <a:pt x="53942" y="34199"/>
                    <a:pt x="54037" y="34310"/>
                  </a:cubicBezTo>
                  <a:cubicBezTo>
                    <a:pt x="54163" y="34500"/>
                    <a:pt x="54195" y="34689"/>
                    <a:pt x="54053" y="34831"/>
                  </a:cubicBezTo>
                  <a:cubicBezTo>
                    <a:pt x="53879" y="35021"/>
                    <a:pt x="53942" y="35258"/>
                    <a:pt x="53832" y="35448"/>
                  </a:cubicBezTo>
                  <a:cubicBezTo>
                    <a:pt x="53706" y="35653"/>
                    <a:pt x="53436" y="35653"/>
                    <a:pt x="53263" y="35811"/>
                  </a:cubicBezTo>
                  <a:cubicBezTo>
                    <a:pt x="53120" y="35922"/>
                    <a:pt x="52994" y="36049"/>
                    <a:pt x="52836" y="36159"/>
                  </a:cubicBezTo>
                  <a:cubicBezTo>
                    <a:pt x="52777" y="36198"/>
                    <a:pt x="52713" y="36225"/>
                    <a:pt x="52646" y="36225"/>
                  </a:cubicBezTo>
                  <a:cubicBezTo>
                    <a:pt x="52604" y="36225"/>
                    <a:pt x="52562" y="36214"/>
                    <a:pt x="52520" y="36190"/>
                  </a:cubicBezTo>
                  <a:cubicBezTo>
                    <a:pt x="52424" y="36140"/>
                    <a:pt x="52334" y="36117"/>
                    <a:pt x="52248" y="36117"/>
                  </a:cubicBezTo>
                  <a:cubicBezTo>
                    <a:pt x="52093" y="36117"/>
                    <a:pt x="51951" y="36189"/>
                    <a:pt x="51809" y="36301"/>
                  </a:cubicBezTo>
                  <a:cubicBezTo>
                    <a:pt x="51669" y="36405"/>
                    <a:pt x="51587" y="36456"/>
                    <a:pt x="51516" y="36456"/>
                  </a:cubicBezTo>
                  <a:cubicBezTo>
                    <a:pt x="51434" y="36456"/>
                    <a:pt x="51366" y="36388"/>
                    <a:pt x="51240" y="36253"/>
                  </a:cubicBezTo>
                  <a:cubicBezTo>
                    <a:pt x="51199" y="36213"/>
                    <a:pt x="51170" y="36149"/>
                    <a:pt x="51133" y="36102"/>
                  </a:cubicBezTo>
                  <a:lnTo>
                    <a:pt x="51133" y="36102"/>
                  </a:lnTo>
                  <a:cubicBezTo>
                    <a:pt x="51137" y="36100"/>
                    <a:pt x="51141" y="36098"/>
                    <a:pt x="51145" y="36095"/>
                  </a:cubicBezTo>
                  <a:cubicBezTo>
                    <a:pt x="51367" y="35859"/>
                    <a:pt x="51382" y="35558"/>
                    <a:pt x="51398" y="35258"/>
                  </a:cubicBezTo>
                  <a:cubicBezTo>
                    <a:pt x="51413" y="35100"/>
                    <a:pt x="51477" y="34957"/>
                    <a:pt x="51603" y="34879"/>
                  </a:cubicBezTo>
                  <a:cubicBezTo>
                    <a:pt x="51635" y="34847"/>
                    <a:pt x="51683" y="34847"/>
                    <a:pt x="51714" y="34847"/>
                  </a:cubicBezTo>
                  <a:cubicBezTo>
                    <a:pt x="51746" y="34863"/>
                    <a:pt x="51793" y="34894"/>
                    <a:pt x="51793" y="34911"/>
                  </a:cubicBezTo>
                  <a:cubicBezTo>
                    <a:pt x="51809" y="35132"/>
                    <a:pt x="51809" y="35353"/>
                    <a:pt x="51824" y="35574"/>
                  </a:cubicBezTo>
                  <a:cubicBezTo>
                    <a:pt x="51824" y="35606"/>
                    <a:pt x="51872" y="35621"/>
                    <a:pt x="51904" y="35621"/>
                  </a:cubicBezTo>
                  <a:cubicBezTo>
                    <a:pt x="51935" y="35621"/>
                    <a:pt x="51982" y="35590"/>
                    <a:pt x="51982" y="35574"/>
                  </a:cubicBezTo>
                  <a:cubicBezTo>
                    <a:pt x="51999" y="35164"/>
                    <a:pt x="52077" y="34721"/>
                    <a:pt x="51999" y="34325"/>
                  </a:cubicBezTo>
                  <a:cubicBezTo>
                    <a:pt x="51904" y="33914"/>
                    <a:pt x="52094" y="33503"/>
                    <a:pt x="51887" y="33109"/>
                  </a:cubicBezTo>
                  <a:cubicBezTo>
                    <a:pt x="51841" y="32998"/>
                    <a:pt x="51919" y="32808"/>
                    <a:pt x="51982" y="32681"/>
                  </a:cubicBezTo>
                  <a:cubicBezTo>
                    <a:pt x="52030" y="32587"/>
                    <a:pt x="52157" y="32492"/>
                    <a:pt x="52235" y="32492"/>
                  </a:cubicBezTo>
                  <a:close/>
                  <a:moveTo>
                    <a:pt x="53378" y="37085"/>
                  </a:moveTo>
                  <a:cubicBezTo>
                    <a:pt x="53399" y="37085"/>
                    <a:pt x="53426" y="37096"/>
                    <a:pt x="53436" y="37107"/>
                  </a:cubicBezTo>
                  <a:cubicBezTo>
                    <a:pt x="53453" y="37107"/>
                    <a:pt x="53453" y="37155"/>
                    <a:pt x="53468" y="37170"/>
                  </a:cubicBezTo>
                  <a:cubicBezTo>
                    <a:pt x="53436" y="37187"/>
                    <a:pt x="53405" y="37202"/>
                    <a:pt x="53373" y="37202"/>
                  </a:cubicBezTo>
                  <a:cubicBezTo>
                    <a:pt x="53278" y="37187"/>
                    <a:pt x="53278" y="37139"/>
                    <a:pt x="53358" y="37092"/>
                  </a:cubicBezTo>
                  <a:cubicBezTo>
                    <a:pt x="53362" y="37087"/>
                    <a:pt x="53370" y="37085"/>
                    <a:pt x="53378" y="37085"/>
                  </a:cubicBezTo>
                  <a:close/>
                  <a:moveTo>
                    <a:pt x="2086" y="32840"/>
                  </a:moveTo>
                  <a:cubicBezTo>
                    <a:pt x="2213" y="32888"/>
                    <a:pt x="2386" y="32903"/>
                    <a:pt x="2466" y="32998"/>
                  </a:cubicBezTo>
                  <a:cubicBezTo>
                    <a:pt x="2892" y="33535"/>
                    <a:pt x="3461" y="33946"/>
                    <a:pt x="3825" y="34531"/>
                  </a:cubicBezTo>
                  <a:cubicBezTo>
                    <a:pt x="4061" y="34911"/>
                    <a:pt x="4314" y="35290"/>
                    <a:pt x="4599" y="35638"/>
                  </a:cubicBezTo>
                  <a:cubicBezTo>
                    <a:pt x="4805" y="35891"/>
                    <a:pt x="4946" y="36143"/>
                    <a:pt x="4963" y="36460"/>
                  </a:cubicBezTo>
                  <a:cubicBezTo>
                    <a:pt x="5010" y="36839"/>
                    <a:pt x="5279" y="37139"/>
                    <a:pt x="5421" y="37486"/>
                  </a:cubicBezTo>
                  <a:cubicBezTo>
                    <a:pt x="5437" y="37534"/>
                    <a:pt x="5421" y="37644"/>
                    <a:pt x="5374" y="37676"/>
                  </a:cubicBezTo>
                  <a:cubicBezTo>
                    <a:pt x="5353" y="37689"/>
                    <a:pt x="5324" y="37694"/>
                    <a:pt x="5293" y="37694"/>
                  </a:cubicBezTo>
                  <a:cubicBezTo>
                    <a:pt x="5251" y="37694"/>
                    <a:pt x="5204" y="37685"/>
                    <a:pt x="5168" y="37676"/>
                  </a:cubicBezTo>
                  <a:cubicBezTo>
                    <a:pt x="5104" y="37644"/>
                    <a:pt x="5041" y="37597"/>
                    <a:pt x="4994" y="37549"/>
                  </a:cubicBezTo>
                  <a:cubicBezTo>
                    <a:pt x="4015" y="36649"/>
                    <a:pt x="3129" y="35669"/>
                    <a:pt x="2323" y="34610"/>
                  </a:cubicBezTo>
                  <a:cubicBezTo>
                    <a:pt x="1943" y="34120"/>
                    <a:pt x="1849" y="33583"/>
                    <a:pt x="1912" y="33014"/>
                  </a:cubicBezTo>
                  <a:cubicBezTo>
                    <a:pt x="1928" y="32951"/>
                    <a:pt x="2007" y="32903"/>
                    <a:pt x="2086" y="32840"/>
                  </a:cubicBezTo>
                  <a:close/>
                  <a:moveTo>
                    <a:pt x="54246" y="37338"/>
                  </a:moveTo>
                  <a:cubicBezTo>
                    <a:pt x="54276" y="37338"/>
                    <a:pt x="54311" y="37349"/>
                    <a:pt x="54321" y="37360"/>
                  </a:cubicBezTo>
                  <a:cubicBezTo>
                    <a:pt x="54353" y="37408"/>
                    <a:pt x="54416" y="37486"/>
                    <a:pt x="54416" y="37549"/>
                  </a:cubicBezTo>
                  <a:cubicBezTo>
                    <a:pt x="54369" y="37771"/>
                    <a:pt x="54321" y="37992"/>
                    <a:pt x="54132" y="38150"/>
                  </a:cubicBezTo>
                  <a:cubicBezTo>
                    <a:pt x="54022" y="38245"/>
                    <a:pt x="53895" y="38340"/>
                    <a:pt x="53816" y="38466"/>
                  </a:cubicBezTo>
                  <a:cubicBezTo>
                    <a:pt x="53589" y="38757"/>
                    <a:pt x="53311" y="38906"/>
                    <a:pt x="53008" y="38906"/>
                  </a:cubicBezTo>
                  <a:cubicBezTo>
                    <a:pt x="52931" y="38906"/>
                    <a:pt x="52852" y="38896"/>
                    <a:pt x="52773" y="38877"/>
                  </a:cubicBezTo>
                  <a:cubicBezTo>
                    <a:pt x="52725" y="38869"/>
                    <a:pt x="52690" y="38869"/>
                    <a:pt x="52662" y="38869"/>
                  </a:cubicBezTo>
                  <a:cubicBezTo>
                    <a:pt x="52635" y="38869"/>
                    <a:pt x="52615" y="38869"/>
                    <a:pt x="52599" y="38862"/>
                  </a:cubicBezTo>
                  <a:cubicBezTo>
                    <a:pt x="52581" y="38862"/>
                    <a:pt x="52563" y="38862"/>
                    <a:pt x="52545" y="38862"/>
                  </a:cubicBezTo>
                  <a:cubicBezTo>
                    <a:pt x="52451" y="38862"/>
                    <a:pt x="52362" y="38852"/>
                    <a:pt x="52362" y="38719"/>
                  </a:cubicBezTo>
                  <a:cubicBezTo>
                    <a:pt x="52346" y="38656"/>
                    <a:pt x="52393" y="38577"/>
                    <a:pt x="52425" y="38529"/>
                  </a:cubicBezTo>
                  <a:cubicBezTo>
                    <a:pt x="52931" y="37992"/>
                    <a:pt x="53563" y="37661"/>
                    <a:pt x="54211" y="37345"/>
                  </a:cubicBezTo>
                  <a:cubicBezTo>
                    <a:pt x="54221" y="37340"/>
                    <a:pt x="54233" y="37338"/>
                    <a:pt x="54246" y="37338"/>
                  </a:cubicBezTo>
                  <a:close/>
                  <a:moveTo>
                    <a:pt x="60154" y="39273"/>
                  </a:moveTo>
                  <a:cubicBezTo>
                    <a:pt x="60249" y="39288"/>
                    <a:pt x="60281" y="39351"/>
                    <a:pt x="60264" y="39431"/>
                  </a:cubicBezTo>
                  <a:cubicBezTo>
                    <a:pt x="60233" y="39462"/>
                    <a:pt x="60201" y="39494"/>
                    <a:pt x="60169" y="39494"/>
                  </a:cubicBezTo>
                  <a:cubicBezTo>
                    <a:pt x="60074" y="39478"/>
                    <a:pt x="60043" y="39414"/>
                    <a:pt x="60074" y="39336"/>
                  </a:cubicBezTo>
                  <a:cubicBezTo>
                    <a:pt x="60091" y="39304"/>
                    <a:pt x="60138" y="39273"/>
                    <a:pt x="60154" y="39273"/>
                  </a:cubicBezTo>
                  <a:close/>
                  <a:moveTo>
                    <a:pt x="60881" y="39621"/>
                  </a:moveTo>
                  <a:cubicBezTo>
                    <a:pt x="60976" y="39636"/>
                    <a:pt x="60991" y="39699"/>
                    <a:pt x="60960" y="39779"/>
                  </a:cubicBezTo>
                  <a:cubicBezTo>
                    <a:pt x="60928" y="39794"/>
                    <a:pt x="60896" y="39842"/>
                    <a:pt x="60881" y="39842"/>
                  </a:cubicBezTo>
                  <a:cubicBezTo>
                    <a:pt x="60801" y="39810"/>
                    <a:pt x="60770" y="39747"/>
                    <a:pt x="60801" y="39667"/>
                  </a:cubicBezTo>
                  <a:cubicBezTo>
                    <a:pt x="60818" y="39652"/>
                    <a:pt x="60865" y="39621"/>
                    <a:pt x="60881" y="39621"/>
                  </a:cubicBezTo>
                  <a:close/>
                  <a:moveTo>
                    <a:pt x="60217" y="39846"/>
                  </a:moveTo>
                  <a:cubicBezTo>
                    <a:pt x="60237" y="39846"/>
                    <a:pt x="60257" y="39849"/>
                    <a:pt x="60264" y="39857"/>
                  </a:cubicBezTo>
                  <a:cubicBezTo>
                    <a:pt x="60312" y="39952"/>
                    <a:pt x="60391" y="40047"/>
                    <a:pt x="60391" y="40126"/>
                  </a:cubicBezTo>
                  <a:cubicBezTo>
                    <a:pt x="60375" y="40221"/>
                    <a:pt x="60296" y="40300"/>
                    <a:pt x="60249" y="40379"/>
                  </a:cubicBezTo>
                  <a:cubicBezTo>
                    <a:pt x="60186" y="40379"/>
                    <a:pt x="60154" y="40379"/>
                    <a:pt x="60123" y="40363"/>
                  </a:cubicBezTo>
                  <a:cubicBezTo>
                    <a:pt x="60028" y="40300"/>
                    <a:pt x="59964" y="40205"/>
                    <a:pt x="59996" y="40095"/>
                  </a:cubicBezTo>
                  <a:cubicBezTo>
                    <a:pt x="60028" y="40015"/>
                    <a:pt x="60106" y="39937"/>
                    <a:pt x="60169" y="39857"/>
                  </a:cubicBezTo>
                  <a:cubicBezTo>
                    <a:pt x="60178" y="39849"/>
                    <a:pt x="60197" y="39846"/>
                    <a:pt x="60217" y="39846"/>
                  </a:cubicBezTo>
                  <a:close/>
                  <a:moveTo>
                    <a:pt x="58099" y="40647"/>
                  </a:moveTo>
                  <a:cubicBezTo>
                    <a:pt x="58146" y="40664"/>
                    <a:pt x="58209" y="40695"/>
                    <a:pt x="58226" y="40742"/>
                  </a:cubicBezTo>
                  <a:cubicBezTo>
                    <a:pt x="58239" y="40795"/>
                    <a:pt x="58218" y="40860"/>
                    <a:pt x="58212" y="40916"/>
                  </a:cubicBezTo>
                  <a:lnTo>
                    <a:pt x="58212" y="40916"/>
                  </a:lnTo>
                  <a:cubicBezTo>
                    <a:pt x="58147" y="40915"/>
                    <a:pt x="58084" y="40904"/>
                    <a:pt x="58020" y="40901"/>
                  </a:cubicBezTo>
                  <a:lnTo>
                    <a:pt x="58020" y="40901"/>
                  </a:lnTo>
                  <a:cubicBezTo>
                    <a:pt x="58020" y="40836"/>
                    <a:pt x="58022" y="40779"/>
                    <a:pt x="58036" y="40710"/>
                  </a:cubicBezTo>
                  <a:lnTo>
                    <a:pt x="58099" y="40647"/>
                  </a:lnTo>
                  <a:close/>
                  <a:moveTo>
                    <a:pt x="58747" y="40632"/>
                  </a:moveTo>
                  <a:cubicBezTo>
                    <a:pt x="58778" y="40632"/>
                    <a:pt x="58826" y="40647"/>
                    <a:pt x="58826" y="40664"/>
                  </a:cubicBezTo>
                  <a:cubicBezTo>
                    <a:pt x="58842" y="40727"/>
                    <a:pt x="58842" y="40822"/>
                    <a:pt x="58810" y="40837"/>
                  </a:cubicBezTo>
                  <a:cubicBezTo>
                    <a:pt x="58739" y="40894"/>
                    <a:pt x="58642" y="40925"/>
                    <a:pt x="58554" y="40954"/>
                  </a:cubicBezTo>
                  <a:lnTo>
                    <a:pt x="58554" y="40954"/>
                  </a:lnTo>
                  <a:cubicBezTo>
                    <a:pt x="58595" y="40865"/>
                    <a:pt x="58625" y="40765"/>
                    <a:pt x="58668" y="40679"/>
                  </a:cubicBezTo>
                  <a:cubicBezTo>
                    <a:pt x="58668" y="40647"/>
                    <a:pt x="58715" y="40632"/>
                    <a:pt x="58747" y="40632"/>
                  </a:cubicBezTo>
                  <a:close/>
                  <a:moveTo>
                    <a:pt x="57971" y="40934"/>
                  </a:moveTo>
                  <a:cubicBezTo>
                    <a:pt x="57945" y="40985"/>
                    <a:pt x="57917" y="41035"/>
                    <a:pt x="57878" y="41075"/>
                  </a:cubicBezTo>
                  <a:cubicBezTo>
                    <a:pt x="57869" y="41093"/>
                    <a:pt x="57849" y="41101"/>
                    <a:pt x="57828" y="41101"/>
                  </a:cubicBezTo>
                  <a:cubicBezTo>
                    <a:pt x="57813" y="41101"/>
                    <a:pt x="57797" y="41097"/>
                    <a:pt x="57783" y="41090"/>
                  </a:cubicBezTo>
                  <a:cubicBezTo>
                    <a:pt x="57689" y="41043"/>
                    <a:pt x="57689" y="40995"/>
                    <a:pt x="57799" y="40963"/>
                  </a:cubicBezTo>
                  <a:cubicBezTo>
                    <a:pt x="57861" y="40951"/>
                    <a:pt x="57914" y="40939"/>
                    <a:pt x="57971" y="40934"/>
                  </a:cubicBezTo>
                  <a:close/>
                  <a:moveTo>
                    <a:pt x="43131" y="41675"/>
                  </a:moveTo>
                  <a:cubicBezTo>
                    <a:pt x="43163" y="41675"/>
                    <a:pt x="43195" y="41690"/>
                    <a:pt x="43226" y="41707"/>
                  </a:cubicBezTo>
                  <a:cubicBezTo>
                    <a:pt x="43211" y="41738"/>
                    <a:pt x="43195" y="41785"/>
                    <a:pt x="43195" y="41785"/>
                  </a:cubicBezTo>
                  <a:cubicBezTo>
                    <a:pt x="43163" y="41785"/>
                    <a:pt x="43131" y="41754"/>
                    <a:pt x="43085" y="41754"/>
                  </a:cubicBezTo>
                  <a:cubicBezTo>
                    <a:pt x="43100" y="41722"/>
                    <a:pt x="43116" y="41675"/>
                    <a:pt x="43131" y="41675"/>
                  </a:cubicBezTo>
                  <a:close/>
                  <a:moveTo>
                    <a:pt x="44033" y="41659"/>
                  </a:moveTo>
                  <a:cubicBezTo>
                    <a:pt x="44128" y="41659"/>
                    <a:pt x="44238" y="41675"/>
                    <a:pt x="44349" y="41690"/>
                  </a:cubicBezTo>
                  <a:lnTo>
                    <a:pt x="44349" y="41754"/>
                  </a:lnTo>
                  <a:cubicBezTo>
                    <a:pt x="44238" y="41770"/>
                    <a:pt x="44128" y="41785"/>
                    <a:pt x="44033" y="41785"/>
                  </a:cubicBezTo>
                  <a:cubicBezTo>
                    <a:pt x="44001" y="41785"/>
                    <a:pt x="43938" y="41785"/>
                    <a:pt x="43922" y="41754"/>
                  </a:cubicBezTo>
                  <a:cubicBezTo>
                    <a:pt x="43890" y="41707"/>
                    <a:pt x="43922" y="41659"/>
                    <a:pt x="44033" y="41659"/>
                  </a:cubicBezTo>
                  <a:close/>
                  <a:moveTo>
                    <a:pt x="57609" y="41596"/>
                  </a:moveTo>
                  <a:cubicBezTo>
                    <a:pt x="57672" y="41627"/>
                    <a:pt x="57735" y="41644"/>
                    <a:pt x="57783" y="41690"/>
                  </a:cubicBezTo>
                  <a:cubicBezTo>
                    <a:pt x="57830" y="41754"/>
                    <a:pt x="57704" y="41865"/>
                    <a:pt x="57577" y="41865"/>
                  </a:cubicBezTo>
                  <a:cubicBezTo>
                    <a:pt x="57514" y="41865"/>
                    <a:pt x="57451" y="41848"/>
                    <a:pt x="57372" y="41833"/>
                  </a:cubicBezTo>
                  <a:cubicBezTo>
                    <a:pt x="57341" y="41817"/>
                    <a:pt x="57293" y="41770"/>
                    <a:pt x="57293" y="41770"/>
                  </a:cubicBezTo>
                  <a:cubicBezTo>
                    <a:pt x="57324" y="41722"/>
                    <a:pt x="57356" y="41659"/>
                    <a:pt x="57404" y="41644"/>
                  </a:cubicBezTo>
                  <a:cubicBezTo>
                    <a:pt x="57467" y="41612"/>
                    <a:pt x="57546" y="41612"/>
                    <a:pt x="57609" y="41596"/>
                  </a:cubicBezTo>
                  <a:close/>
                  <a:moveTo>
                    <a:pt x="61891" y="42283"/>
                  </a:moveTo>
                  <a:cubicBezTo>
                    <a:pt x="61953" y="42283"/>
                    <a:pt x="62016" y="42291"/>
                    <a:pt x="62082" y="42307"/>
                  </a:cubicBezTo>
                  <a:cubicBezTo>
                    <a:pt x="62146" y="42323"/>
                    <a:pt x="62224" y="42402"/>
                    <a:pt x="62224" y="42434"/>
                  </a:cubicBezTo>
                  <a:cubicBezTo>
                    <a:pt x="62224" y="42497"/>
                    <a:pt x="62161" y="42575"/>
                    <a:pt x="62114" y="42624"/>
                  </a:cubicBezTo>
                  <a:cubicBezTo>
                    <a:pt x="61939" y="42797"/>
                    <a:pt x="61687" y="42718"/>
                    <a:pt x="61482" y="42765"/>
                  </a:cubicBezTo>
                  <a:cubicBezTo>
                    <a:pt x="61434" y="42765"/>
                    <a:pt x="61402" y="42765"/>
                    <a:pt x="61370" y="42750"/>
                  </a:cubicBezTo>
                  <a:cubicBezTo>
                    <a:pt x="61307" y="42718"/>
                    <a:pt x="61260" y="42687"/>
                    <a:pt x="61212" y="42639"/>
                  </a:cubicBezTo>
                  <a:cubicBezTo>
                    <a:pt x="61212" y="42624"/>
                    <a:pt x="61244" y="42560"/>
                    <a:pt x="61260" y="42544"/>
                  </a:cubicBezTo>
                  <a:cubicBezTo>
                    <a:pt x="61448" y="42394"/>
                    <a:pt x="61655" y="42283"/>
                    <a:pt x="61891" y="42283"/>
                  </a:cubicBezTo>
                  <a:close/>
                  <a:moveTo>
                    <a:pt x="68609" y="43208"/>
                  </a:moveTo>
                  <a:cubicBezTo>
                    <a:pt x="68689" y="43224"/>
                    <a:pt x="68736" y="43224"/>
                    <a:pt x="68767" y="43239"/>
                  </a:cubicBezTo>
                  <a:cubicBezTo>
                    <a:pt x="68847" y="43287"/>
                    <a:pt x="68862" y="43351"/>
                    <a:pt x="68815" y="43429"/>
                  </a:cubicBezTo>
                  <a:cubicBezTo>
                    <a:pt x="68769" y="43521"/>
                    <a:pt x="68697" y="43580"/>
                    <a:pt x="68631" y="43580"/>
                  </a:cubicBezTo>
                  <a:cubicBezTo>
                    <a:pt x="68607" y="43580"/>
                    <a:pt x="68583" y="43572"/>
                    <a:pt x="68562" y="43555"/>
                  </a:cubicBezTo>
                  <a:cubicBezTo>
                    <a:pt x="68531" y="43540"/>
                    <a:pt x="68483" y="43492"/>
                    <a:pt x="68499" y="43477"/>
                  </a:cubicBezTo>
                  <a:cubicBezTo>
                    <a:pt x="68531" y="43382"/>
                    <a:pt x="68578" y="43302"/>
                    <a:pt x="68609" y="43208"/>
                  </a:cubicBezTo>
                  <a:close/>
                  <a:moveTo>
                    <a:pt x="67382" y="44717"/>
                  </a:moveTo>
                  <a:cubicBezTo>
                    <a:pt x="67413" y="44717"/>
                    <a:pt x="67445" y="44737"/>
                    <a:pt x="67471" y="44773"/>
                  </a:cubicBezTo>
                  <a:cubicBezTo>
                    <a:pt x="67471" y="44788"/>
                    <a:pt x="67456" y="44836"/>
                    <a:pt x="67440" y="44868"/>
                  </a:cubicBezTo>
                  <a:cubicBezTo>
                    <a:pt x="67410" y="44889"/>
                    <a:pt x="67385" y="44901"/>
                    <a:pt x="67361" y="44901"/>
                  </a:cubicBezTo>
                  <a:cubicBezTo>
                    <a:pt x="67333" y="44901"/>
                    <a:pt x="67307" y="44885"/>
                    <a:pt x="67282" y="44851"/>
                  </a:cubicBezTo>
                  <a:cubicBezTo>
                    <a:pt x="67282" y="44820"/>
                    <a:pt x="67298" y="44773"/>
                    <a:pt x="67313" y="44757"/>
                  </a:cubicBezTo>
                  <a:cubicBezTo>
                    <a:pt x="67334" y="44729"/>
                    <a:pt x="67358" y="44717"/>
                    <a:pt x="67382" y="44717"/>
                  </a:cubicBezTo>
                  <a:close/>
                  <a:moveTo>
                    <a:pt x="64322" y="46478"/>
                  </a:moveTo>
                  <a:cubicBezTo>
                    <a:pt x="64328" y="46478"/>
                    <a:pt x="64335" y="46479"/>
                    <a:pt x="64342" y="46480"/>
                  </a:cubicBezTo>
                  <a:cubicBezTo>
                    <a:pt x="64390" y="46495"/>
                    <a:pt x="64421" y="46606"/>
                    <a:pt x="64405" y="46685"/>
                  </a:cubicBezTo>
                  <a:cubicBezTo>
                    <a:pt x="64390" y="46780"/>
                    <a:pt x="64358" y="46891"/>
                    <a:pt x="64310" y="46986"/>
                  </a:cubicBezTo>
                  <a:cubicBezTo>
                    <a:pt x="64310" y="47017"/>
                    <a:pt x="64247" y="47017"/>
                    <a:pt x="64215" y="47017"/>
                  </a:cubicBezTo>
                  <a:cubicBezTo>
                    <a:pt x="64121" y="47017"/>
                    <a:pt x="64057" y="46986"/>
                    <a:pt x="64074" y="46922"/>
                  </a:cubicBezTo>
                  <a:cubicBezTo>
                    <a:pt x="64105" y="46828"/>
                    <a:pt x="64184" y="46733"/>
                    <a:pt x="64215" y="46670"/>
                  </a:cubicBezTo>
                  <a:cubicBezTo>
                    <a:pt x="64215" y="46554"/>
                    <a:pt x="64255" y="46478"/>
                    <a:pt x="64322" y="46478"/>
                  </a:cubicBezTo>
                  <a:close/>
                  <a:moveTo>
                    <a:pt x="63789" y="47397"/>
                  </a:moveTo>
                  <a:cubicBezTo>
                    <a:pt x="63789" y="47412"/>
                    <a:pt x="63804" y="47443"/>
                    <a:pt x="63804" y="47460"/>
                  </a:cubicBezTo>
                  <a:cubicBezTo>
                    <a:pt x="63773" y="47475"/>
                    <a:pt x="63726" y="47491"/>
                    <a:pt x="63710" y="47491"/>
                  </a:cubicBezTo>
                  <a:cubicBezTo>
                    <a:pt x="63663" y="47428"/>
                    <a:pt x="63678" y="47397"/>
                    <a:pt x="63789" y="47397"/>
                  </a:cubicBezTo>
                  <a:close/>
                  <a:moveTo>
                    <a:pt x="33155" y="51426"/>
                  </a:moveTo>
                  <a:cubicBezTo>
                    <a:pt x="33200" y="51426"/>
                    <a:pt x="33244" y="51438"/>
                    <a:pt x="33286" y="51458"/>
                  </a:cubicBezTo>
                  <a:cubicBezTo>
                    <a:pt x="33332" y="51458"/>
                    <a:pt x="33349" y="51506"/>
                    <a:pt x="33380" y="51521"/>
                  </a:cubicBezTo>
                  <a:cubicBezTo>
                    <a:pt x="33332" y="51569"/>
                    <a:pt x="33301" y="51648"/>
                    <a:pt x="33254" y="51664"/>
                  </a:cubicBezTo>
                  <a:cubicBezTo>
                    <a:pt x="33220" y="51675"/>
                    <a:pt x="33186" y="51680"/>
                    <a:pt x="33154" y="51680"/>
                  </a:cubicBezTo>
                  <a:cubicBezTo>
                    <a:pt x="33051" y="51680"/>
                    <a:pt x="32966" y="51629"/>
                    <a:pt x="32953" y="51569"/>
                  </a:cubicBezTo>
                  <a:cubicBezTo>
                    <a:pt x="32953" y="51553"/>
                    <a:pt x="32969" y="51506"/>
                    <a:pt x="32985" y="51490"/>
                  </a:cubicBezTo>
                  <a:cubicBezTo>
                    <a:pt x="33038" y="51445"/>
                    <a:pt x="33097" y="51426"/>
                    <a:pt x="33155" y="51426"/>
                  </a:cubicBezTo>
                  <a:close/>
                  <a:moveTo>
                    <a:pt x="58479" y="52886"/>
                  </a:moveTo>
                  <a:cubicBezTo>
                    <a:pt x="58497" y="52886"/>
                    <a:pt x="58518" y="52894"/>
                    <a:pt x="58542" y="52912"/>
                  </a:cubicBezTo>
                  <a:cubicBezTo>
                    <a:pt x="58542" y="52944"/>
                    <a:pt x="58526" y="52975"/>
                    <a:pt x="58510" y="52975"/>
                  </a:cubicBezTo>
                  <a:cubicBezTo>
                    <a:pt x="58494" y="52975"/>
                    <a:pt x="58431" y="52960"/>
                    <a:pt x="58431" y="52960"/>
                  </a:cubicBezTo>
                  <a:cubicBezTo>
                    <a:pt x="58431" y="52910"/>
                    <a:pt x="58450" y="52886"/>
                    <a:pt x="58479" y="52886"/>
                  </a:cubicBezTo>
                  <a:close/>
                  <a:moveTo>
                    <a:pt x="60123" y="52880"/>
                  </a:moveTo>
                  <a:cubicBezTo>
                    <a:pt x="60233" y="52880"/>
                    <a:pt x="60327" y="52897"/>
                    <a:pt x="60439" y="52912"/>
                  </a:cubicBezTo>
                  <a:cubicBezTo>
                    <a:pt x="60422" y="52944"/>
                    <a:pt x="60439" y="52975"/>
                    <a:pt x="60422" y="52992"/>
                  </a:cubicBezTo>
                  <a:cubicBezTo>
                    <a:pt x="60359" y="53034"/>
                    <a:pt x="60289" y="53068"/>
                    <a:pt x="60217" y="53068"/>
                  </a:cubicBezTo>
                  <a:cubicBezTo>
                    <a:pt x="60181" y="53068"/>
                    <a:pt x="60143" y="53060"/>
                    <a:pt x="60106" y="53038"/>
                  </a:cubicBezTo>
                  <a:cubicBezTo>
                    <a:pt x="60091" y="53023"/>
                    <a:pt x="60074" y="52992"/>
                    <a:pt x="60059" y="52960"/>
                  </a:cubicBezTo>
                  <a:cubicBezTo>
                    <a:pt x="60091" y="52928"/>
                    <a:pt x="60106" y="52880"/>
                    <a:pt x="60123" y="52880"/>
                  </a:cubicBezTo>
                  <a:close/>
                  <a:moveTo>
                    <a:pt x="61346" y="52695"/>
                  </a:moveTo>
                  <a:cubicBezTo>
                    <a:pt x="61364" y="52695"/>
                    <a:pt x="61382" y="52699"/>
                    <a:pt x="61402" y="52707"/>
                  </a:cubicBezTo>
                  <a:cubicBezTo>
                    <a:pt x="61434" y="52722"/>
                    <a:pt x="61465" y="52770"/>
                    <a:pt x="61465" y="52802"/>
                  </a:cubicBezTo>
                  <a:cubicBezTo>
                    <a:pt x="61450" y="52912"/>
                    <a:pt x="61450" y="53023"/>
                    <a:pt x="61419" y="53133"/>
                  </a:cubicBezTo>
                  <a:cubicBezTo>
                    <a:pt x="61397" y="53187"/>
                    <a:pt x="61354" y="53219"/>
                    <a:pt x="61303" y="53219"/>
                  </a:cubicBezTo>
                  <a:cubicBezTo>
                    <a:pt x="61280" y="53219"/>
                    <a:pt x="61254" y="53212"/>
                    <a:pt x="61229" y="53196"/>
                  </a:cubicBezTo>
                  <a:cubicBezTo>
                    <a:pt x="61197" y="53181"/>
                    <a:pt x="61181" y="53150"/>
                    <a:pt x="61149" y="53102"/>
                  </a:cubicBezTo>
                  <a:cubicBezTo>
                    <a:pt x="61181" y="53007"/>
                    <a:pt x="61197" y="52897"/>
                    <a:pt x="61229" y="52802"/>
                  </a:cubicBezTo>
                  <a:cubicBezTo>
                    <a:pt x="61253" y="52731"/>
                    <a:pt x="61294" y="52695"/>
                    <a:pt x="61346" y="52695"/>
                  </a:cubicBezTo>
                  <a:close/>
                  <a:moveTo>
                    <a:pt x="37410" y="53797"/>
                  </a:moveTo>
                  <a:cubicBezTo>
                    <a:pt x="37426" y="53797"/>
                    <a:pt x="37473" y="53797"/>
                    <a:pt x="37490" y="53814"/>
                  </a:cubicBezTo>
                  <a:cubicBezTo>
                    <a:pt x="37505" y="53829"/>
                    <a:pt x="37505" y="53860"/>
                    <a:pt x="37505" y="53892"/>
                  </a:cubicBezTo>
                  <a:cubicBezTo>
                    <a:pt x="37479" y="53892"/>
                    <a:pt x="37454" y="53912"/>
                    <a:pt x="37437" y="53912"/>
                  </a:cubicBezTo>
                  <a:cubicBezTo>
                    <a:pt x="37433" y="53912"/>
                    <a:pt x="37429" y="53911"/>
                    <a:pt x="37426" y="53908"/>
                  </a:cubicBezTo>
                  <a:cubicBezTo>
                    <a:pt x="37332" y="53892"/>
                    <a:pt x="37332" y="53845"/>
                    <a:pt x="37410" y="53797"/>
                  </a:cubicBezTo>
                  <a:close/>
                  <a:moveTo>
                    <a:pt x="41156" y="53759"/>
                  </a:moveTo>
                  <a:cubicBezTo>
                    <a:pt x="41193" y="53759"/>
                    <a:pt x="41230" y="53760"/>
                    <a:pt x="41266" y="53765"/>
                  </a:cubicBezTo>
                  <a:cubicBezTo>
                    <a:pt x="41330" y="53782"/>
                    <a:pt x="41393" y="53829"/>
                    <a:pt x="41456" y="53877"/>
                  </a:cubicBezTo>
                  <a:cubicBezTo>
                    <a:pt x="41393" y="53892"/>
                    <a:pt x="41330" y="53924"/>
                    <a:pt x="41266" y="53955"/>
                  </a:cubicBezTo>
                  <a:cubicBezTo>
                    <a:pt x="41251" y="53961"/>
                    <a:pt x="41237" y="53962"/>
                    <a:pt x="41224" y="53962"/>
                  </a:cubicBezTo>
                  <a:cubicBezTo>
                    <a:pt x="41199" y="53962"/>
                    <a:pt x="41178" y="53955"/>
                    <a:pt x="41156" y="53955"/>
                  </a:cubicBezTo>
                  <a:cubicBezTo>
                    <a:pt x="41077" y="53955"/>
                    <a:pt x="40998" y="53955"/>
                    <a:pt x="40935" y="53940"/>
                  </a:cubicBezTo>
                  <a:cubicBezTo>
                    <a:pt x="40904" y="53940"/>
                    <a:pt x="40856" y="53908"/>
                    <a:pt x="40840" y="53892"/>
                  </a:cubicBezTo>
                  <a:cubicBezTo>
                    <a:pt x="40809" y="53829"/>
                    <a:pt x="40840" y="53782"/>
                    <a:pt x="40935" y="53765"/>
                  </a:cubicBezTo>
                  <a:cubicBezTo>
                    <a:pt x="41008" y="53765"/>
                    <a:pt x="41082" y="53759"/>
                    <a:pt x="41156" y="53759"/>
                  </a:cubicBezTo>
                  <a:close/>
                  <a:moveTo>
                    <a:pt x="56283" y="54481"/>
                  </a:moveTo>
                  <a:cubicBezTo>
                    <a:pt x="56317" y="54481"/>
                    <a:pt x="56353" y="54485"/>
                    <a:pt x="56393" y="54492"/>
                  </a:cubicBezTo>
                  <a:cubicBezTo>
                    <a:pt x="56408" y="54492"/>
                    <a:pt x="56408" y="54541"/>
                    <a:pt x="56424" y="54572"/>
                  </a:cubicBezTo>
                  <a:cubicBezTo>
                    <a:pt x="56361" y="54587"/>
                    <a:pt x="56298" y="54619"/>
                    <a:pt x="56234" y="54635"/>
                  </a:cubicBezTo>
                  <a:cubicBezTo>
                    <a:pt x="56203" y="54635"/>
                    <a:pt x="56155" y="54604"/>
                    <a:pt x="56140" y="54572"/>
                  </a:cubicBezTo>
                  <a:cubicBezTo>
                    <a:pt x="56140" y="54556"/>
                    <a:pt x="56171" y="54492"/>
                    <a:pt x="56186" y="54492"/>
                  </a:cubicBezTo>
                  <a:cubicBezTo>
                    <a:pt x="56218" y="54485"/>
                    <a:pt x="56250" y="54481"/>
                    <a:pt x="56283" y="54481"/>
                  </a:cubicBezTo>
                  <a:close/>
                  <a:moveTo>
                    <a:pt x="54617" y="54455"/>
                  </a:moveTo>
                  <a:cubicBezTo>
                    <a:pt x="54634" y="54455"/>
                    <a:pt x="54652" y="54457"/>
                    <a:pt x="54669" y="54461"/>
                  </a:cubicBezTo>
                  <a:cubicBezTo>
                    <a:pt x="54732" y="54461"/>
                    <a:pt x="54780" y="54524"/>
                    <a:pt x="54827" y="54572"/>
                  </a:cubicBezTo>
                  <a:lnTo>
                    <a:pt x="54638" y="54667"/>
                  </a:lnTo>
                  <a:cubicBezTo>
                    <a:pt x="54574" y="54635"/>
                    <a:pt x="54496" y="54619"/>
                    <a:pt x="54464" y="54572"/>
                  </a:cubicBezTo>
                  <a:cubicBezTo>
                    <a:pt x="54423" y="54531"/>
                    <a:pt x="54511" y="54455"/>
                    <a:pt x="54617" y="54455"/>
                  </a:cubicBezTo>
                  <a:close/>
                  <a:moveTo>
                    <a:pt x="52667" y="54408"/>
                  </a:moveTo>
                  <a:cubicBezTo>
                    <a:pt x="52806" y="54408"/>
                    <a:pt x="52946" y="54429"/>
                    <a:pt x="53089" y="54477"/>
                  </a:cubicBezTo>
                  <a:cubicBezTo>
                    <a:pt x="53120" y="54477"/>
                    <a:pt x="53137" y="54524"/>
                    <a:pt x="53137" y="54556"/>
                  </a:cubicBezTo>
                  <a:cubicBezTo>
                    <a:pt x="53137" y="54587"/>
                    <a:pt x="53105" y="54619"/>
                    <a:pt x="53073" y="54635"/>
                  </a:cubicBezTo>
                  <a:cubicBezTo>
                    <a:pt x="52852" y="54809"/>
                    <a:pt x="52568" y="54730"/>
                    <a:pt x="52362" y="54777"/>
                  </a:cubicBezTo>
                  <a:cubicBezTo>
                    <a:pt x="52252" y="54730"/>
                    <a:pt x="52188" y="54714"/>
                    <a:pt x="52125" y="54682"/>
                  </a:cubicBezTo>
                  <a:cubicBezTo>
                    <a:pt x="52094" y="54667"/>
                    <a:pt x="52077" y="54619"/>
                    <a:pt x="52077" y="54587"/>
                  </a:cubicBezTo>
                  <a:cubicBezTo>
                    <a:pt x="52077" y="54556"/>
                    <a:pt x="52094" y="54509"/>
                    <a:pt x="52109" y="54509"/>
                  </a:cubicBezTo>
                  <a:cubicBezTo>
                    <a:pt x="52298" y="54446"/>
                    <a:pt x="52482" y="54408"/>
                    <a:pt x="52667" y="54408"/>
                  </a:cubicBezTo>
                  <a:close/>
                  <a:moveTo>
                    <a:pt x="37832" y="54639"/>
                  </a:moveTo>
                  <a:cubicBezTo>
                    <a:pt x="37981" y="54639"/>
                    <a:pt x="38130" y="54651"/>
                    <a:pt x="38280" y="54682"/>
                  </a:cubicBezTo>
                  <a:cubicBezTo>
                    <a:pt x="38611" y="54745"/>
                    <a:pt x="38959" y="54777"/>
                    <a:pt x="39291" y="54825"/>
                  </a:cubicBezTo>
                  <a:cubicBezTo>
                    <a:pt x="39378" y="54833"/>
                    <a:pt x="39464" y="54846"/>
                    <a:pt x="39547" y="54846"/>
                  </a:cubicBezTo>
                  <a:cubicBezTo>
                    <a:pt x="39617" y="54846"/>
                    <a:pt x="39685" y="54837"/>
                    <a:pt x="39749" y="54809"/>
                  </a:cubicBezTo>
                  <a:cubicBezTo>
                    <a:pt x="39968" y="54731"/>
                    <a:pt x="40184" y="54701"/>
                    <a:pt x="40399" y="54701"/>
                  </a:cubicBezTo>
                  <a:cubicBezTo>
                    <a:pt x="40666" y="54701"/>
                    <a:pt x="40932" y="54748"/>
                    <a:pt x="41203" y="54809"/>
                  </a:cubicBezTo>
                  <a:cubicBezTo>
                    <a:pt x="41424" y="54857"/>
                    <a:pt x="41646" y="54888"/>
                    <a:pt x="41867" y="54920"/>
                  </a:cubicBezTo>
                  <a:cubicBezTo>
                    <a:pt x="41899" y="54935"/>
                    <a:pt x="41930" y="54983"/>
                    <a:pt x="41930" y="55015"/>
                  </a:cubicBezTo>
                  <a:cubicBezTo>
                    <a:pt x="41930" y="55046"/>
                    <a:pt x="41899" y="55093"/>
                    <a:pt x="41883" y="55093"/>
                  </a:cubicBezTo>
                  <a:cubicBezTo>
                    <a:pt x="41506" y="55173"/>
                    <a:pt x="41121" y="55196"/>
                    <a:pt x="40740" y="55196"/>
                  </a:cubicBezTo>
                  <a:cubicBezTo>
                    <a:pt x="40593" y="55196"/>
                    <a:pt x="40448" y="55192"/>
                    <a:pt x="40303" y="55188"/>
                  </a:cubicBezTo>
                  <a:cubicBezTo>
                    <a:pt x="40034" y="55188"/>
                    <a:pt x="39766" y="55156"/>
                    <a:pt x="39734" y="55156"/>
                  </a:cubicBezTo>
                  <a:lnTo>
                    <a:pt x="37806" y="55156"/>
                  </a:lnTo>
                  <a:cubicBezTo>
                    <a:pt x="37568" y="55141"/>
                    <a:pt x="37347" y="55093"/>
                    <a:pt x="37126" y="55061"/>
                  </a:cubicBezTo>
                  <a:cubicBezTo>
                    <a:pt x="37031" y="55046"/>
                    <a:pt x="36999" y="54983"/>
                    <a:pt x="37047" y="54888"/>
                  </a:cubicBezTo>
                  <a:cubicBezTo>
                    <a:pt x="37079" y="54825"/>
                    <a:pt x="37110" y="54762"/>
                    <a:pt x="37174" y="54730"/>
                  </a:cubicBezTo>
                  <a:cubicBezTo>
                    <a:pt x="37220" y="54682"/>
                    <a:pt x="37300" y="54667"/>
                    <a:pt x="37378" y="54667"/>
                  </a:cubicBezTo>
                  <a:cubicBezTo>
                    <a:pt x="37530" y="54651"/>
                    <a:pt x="37681" y="54639"/>
                    <a:pt x="37832" y="54639"/>
                  </a:cubicBezTo>
                  <a:close/>
                  <a:moveTo>
                    <a:pt x="45940" y="55431"/>
                  </a:moveTo>
                  <a:cubicBezTo>
                    <a:pt x="46167" y="55431"/>
                    <a:pt x="46396" y="55463"/>
                    <a:pt x="46625" y="55504"/>
                  </a:cubicBezTo>
                  <a:cubicBezTo>
                    <a:pt x="46720" y="55520"/>
                    <a:pt x="46798" y="55615"/>
                    <a:pt x="46941" y="55725"/>
                  </a:cubicBezTo>
                  <a:cubicBezTo>
                    <a:pt x="46688" y="55787"/>
                    <a:pt x="46449" y="55810"/>
                    <a:pt x="46218" y="55810"/>
                  </a:cubicBezTo>
                  <a:cubicBezTo>
                    <a:pt x="45915" y="55810"/>
                    <a:pt x="45624" y="55770"/>
                    <a:pt x="45329" y="55725"/>
                  </a:cubicBezTo>
                  <a:cubicBezTo>
                    <a:pt x="45313" y="55725"/>
                    <a:pt x="45281" y="55679"/>
                    <a:pt x="45266" y="55647"/>
                  </a:cubicBezTo>
                  <a:cubicBezTo>
                    <a:pt x="45266" y="55615"/>
                    <a:pt x="45281" y="55552"/>
                    <a:pt x="45313" y="55536"/>
                  </a:cubicBezTo>
                  <a:cubicBezTo>
                    <a:pt x="45519" y="55459"/>
                    <a:pt x="45729" y="55431"/>
                    <a:pt x="45940" y="55431"/>
                  </a:cubicBezTo>
                  <a:close/>
                  <a:moveTo>
                    <a:pt x="28970" y="0"/>
                  </a:moveTo>
                  <a:cubicBezTo>
                    <a:pt x="28835" y="0"/>
                    <a:pt x="28699" y="23"/>
                    <a:pt x="28559" y="60"/>
                  </a:cubicBezTo>
                  <a:cubicBezTo>
                    <a:pt x="28232" y="155"/>
                    <a:pt x="27909" y="208"/>
                    <a:pt x="27584" y="208"/>
                  </a:cubicBezTo>
                  <a:cubicBezTo>
                    <a:pt x="27312" y="208"/>
                    <a:pt x="27038" y="171"/>
                    <a:pt x="26757" y="91"/>
                  </a:cubicBezTo>
                  <a:cubicBezTo>
                    <a:pt x="26577" y="42"/>
                    <a:pt x="26385" y="11"/>
                    <a:pt x="26192" y="11"/>
                  </a:cubicBezTo>
                  <a:cubicBezTo>
                    <a:pt x="26080" y="11"/>
                    <a:pt x="25967" y="21"/>
                    <a:pt x="25857" y="45"/>
                  </a:cubicBezTo>
                  <a:cubicBezTo>
                    <a:pt x="25325" y="135"/>
                    <a:pt x="24793" y="167"/>
                    <a:pt x="24261" y="167"/>
                  </a:cubicBezTo>
                  <a:cubicBezTo>
                    <a:pt x="23955" y="167"/>
                    <a:pt x="23649" y="157"/>
                    <a:pt x="23343" y="139"/>
                  </a:cubicBezTo>
                  <a:cubicBezTo>
                    <a:pt x="23206" y="130"/>
                    <a:pt x="23069" y="126"/>
                    <a:pt x="22933" y="126"/>
                  </a:cubicBezTo>
                  <a:cubicBezTo>
                    <a:pt x="21683" y="126"/>
                    <a:pt x="20514" y="500"/>
                    <a:pt x="19345" y="913"/>
                  </a:cubicBezTo>
                  <a:cubicBezTo>
                    <a:pt x="19108" y="1119"/>
                    <a:pt x="18792" y="1151"/>
                    <a:pt x="18492" y="1214"/>
                  </a:cubicBezTo>
                  <a:cubicBezTo>
                    <a:pt x="17717" y="1387"/>
                    <a:pt x="16990" y="1688"/>
                    <a:pt x="16231" y="1925"/>
                  </a:cubicBezTo>
                  <a:cubicBezTo>
                    <a:pt x="15725" y="2099"/>
                    <a:pt x="15315" y="2462"/>
                    <a:pt x="14840" y="2683"/>
                  </a:cubicBezTo>
                  <a:cubicBezTo>
                    <a:pt x="14366" y="2921"/>
                    <a:pt x="13814" y="2953"/>
                    <a:pt x="13323" y="3206"/>
                  </a:cubicBezTo>
                  <a:cubicBezTo>
                    <a:pt x="12501" y="3600"/>
                    <a:pt x="11664" y="3948"/>
                    <a:pt x="10874" y="4407"/>
                  </a:cubicBezTo>
                  <a:cubicBezTo>
                    <a:pt x="10541" y="4612"/>
                    <a:pt x="10194" y="4770"/>
                    <a:pt x="9846" y="4913"/>
                  </a:cubicBezTo>
                  <a:cubicBezTo>
                    <a:pt x="9056" y="5229"/>
                    <a:pt x="8392" y="5734"/>
                    <a:pt x="7760" y="6287"/>
                  </a:cubicBezTo>
                  <a:cubicBezTo>
                    <a:pt x="7380" y="6620"/>
                    <a:pt x="7081" y="6999"/>
                    <a:pt x="6938" y="7488"/>
                  </a:cubicBezTo>
                  <a:cubicBezTo>
                    <a:pt x="6843" y="7868"/>
                    <a:pt x="6622" y="8184"/>
                    <a:pt x="6354" y="8453"/>
                  </a:cubicBezTo>
                  <a:cubicBezTo>
                    <a:pt x="5342" y="9448"/>
                    <a:pt x="4504" y="10571"/>
                    <a:pt x="3667" y="11709"/>
                  </a:cubicBezTo>
                  <a:cubicBezTo>
                    <a:pt x="3429" y="12025"/>
                    <a:pt x="3271" y="12356"/>
                    <a:pt x="3271" y="12752"/>
                  </a:cubicBezTo>
                  <a:cubicBezTo>
                    <a:pt x="3271" y="13163"/>
                    <a:pt x="3129" y="13526"/>
                    <a:pt x="2860" y="13779"/>
                  </a:cubicBezTo>
                  <a:cubicBezTo>
                    <a:pt x="2529" y="14080"/>
                    <a:pt x="2371" y="14442"/>
                    <a:pt x="2213" y="14838"/>
                  </a:cubicBezTo>
                  <a:cubicBezTo>
                    <a:pt x="1991" y="15407"/>
                    <a:pt x="1785" y="15976"/>
                    <a:pt x="1659" y="16577"/>
                  </a:cubicBezTo>
                  <a:cubicBezTo>
                    <a:pt x="1596" y="16940"/>
                    <a:pt x="1501" y="17335"/>
                    <a:pt x="1311" y="17651"/>
                  </a:cubicBezTo>
                  <a:cubicBezTo>
                    <a:pt x="1027" y="18141"/>
                    <a:pt x="964" y="18647"/>
                    <a:pt x="948" y="19184"/>
                  </a:cubicBezTo>
                  <a:lnTo>
                    <a:pt x="966" y="19184"/>
                  </a:lnTo>
                  <a:cubicBezTo>
                    <a:pt x="936" y="19249"/>
                    <a:pt x="898" y="19304"/>
                    <a:pt x="885" y="19358"/>
                  </a:cubicBezTo>
                  <a:cubicBezTo>
                    <a:pt x="790" y="19879"/>
                    <a:pt x="679" y="20402"/>
                    <a:pt x="506" y="20907"/>
                  </a:cubicBezTo>
                  <a:cubicBezTo>
                    <a:pt x="348" y="21333"/>
                    <a:pt x="221" y="21792"/>
                    <a:pt x="300" y="22250"/>
                  </a:cubicBezTo>
                  <a:cubicBezTo>
                    <a:pt x="443" y="22946"/>
                    <a:pt x="348" y="23609"/>
                    <a:pt x="268" y="24290"/>
                  </a:cubicBezTo>
                  <a:cubicBezTo>
                    <a:pt x="190" y="24969"/>
                    <a:pt x="0" y="25632"/>
                    <a:pt x="190" y="26328"/>
                  </a:cubicBezTo>
                  <a:cubicBezTo>
                    <a:pt x="142" y="27008"/>
                    <a:pt x="15" y="27687"/>
                    <a:pt x="110" y="28383"/>
                  </a:cubicBezTo>
                  <a:cubicBezTo>
                    <a:pt x="158" y="28635"/>
                    <a:pt x="158" y="28905"/>
                    <a:pt x="173" y="29173"/>
                  </a:cubicBezTo>
                  <a:cubicBezTo>
                    <a:pt x="221" y="29584"/>
                    <a:pt x="285" y="30011"/>
                    <a:pt x="300" y="30422"/>
                  </a:cubicBezTo>
                  <a:cubicBezTo>
                    <a:pt x="316" y="31038"/>
                    <a:pt x="300" y="31638"/>
                    <a:pt x="316" y="32255"/>
                  </a:cubicBezTo>
                  <a:cubicBezTo>
                    <a:pt x="316" y="32824"/>
                    <a:pt x="363" y="33393"/>
                    <a:pt x="616" y="33914"/>
                  </a:cubicBezTo>
                  <a:cubicBezTo>
                    <a:pt x="664" y="34026"/>
                    <a:pt x="727" y="34136"/>
                    <a:pt x="742" y="34247"/>
                  </a:cubicBezTo>
                  <a:cubicBezTo>
                    <a:pt x="790" y="34673"/>
                    <a:pt x="1027" y="35021"/>
                    <a:pt x="1280" y="35353"/>
                  </a:cubicBezTo>
                  <a:cubicBezTo>
                    <a:pt x="1564" y="35716"/>
                    <a:pt x="1817" y="36095"/>
                    <a:pt x="2228" y="36348"/>
                  </a:cubicBezTo>
                  <a:cubicBezTo>
                    <a:pt x="2354" y="36411"/>
                    <a:pt x="2434" y="36554"/>
                    <a:pt x="2529" y="36664"/>
                  </a:cubicBezTo>
                  <a:cubicBezTo>
                    <a:pt x="2687" y="36839"/>
                    <a:pt x="2797" y="37044"/>
                    <a:pt x="2971" y="37187"/>
                  </a:cubicBezTo>
                  <a:cubicBezTo>
                    <a:pt x="3351" y="37518"/>
                    <a:pt x="3650" y="37914"/>
                    <a:pt x="3903" y="38340"/>
                  </a:cubicBezTo>
                  <a:cubicBezTo>
                    <a:pt x="4156" y="38735"/>
                    <a:pt x="4457" y="39067"/>
                    <a:pt x="4757" y="39399"/>
                  </a:cubicBezTo>
                  <a:cubicBezTo>
                    <a:pt x="5848" y="40584"/>
                    <a:pt x="7081" y="41612"/>
                    <a:pt x="8297" y="42639"/>
                  </a:cubicBezTo>
                  <a:cubicBezTo>
                    <a:pt x="9135" y="43366"/>
                    <a:pt x="10052" y="43966"/>
                    <a:pt x="10952" y="44615"/>
                  </a:cubicBezTo>
                  <a:cubicBezTo>
                    <a:pt x="11411" y="44946"/>
                    <a:pt x="11901" y="45231"/>
                    <a:pt x="12360" y="45578"/>
                  </a:cubicBezTo>
                  <a:cubicBezTo>
                    <a:pt x="13355" y="46290"/>
                    <a:pt x="14383" y="46938"/>
                    <a:pt x="15567" y="47270"/>
                  </a:cubicBezTo>
                  <a:cubicBezTo>
                    <a:pt x="15789" y="47333"/>
                    <a:pt x="15995" y="47428"/>
                    <a:pt x="16200" y="47523"/>
                  </a:cubicBezTo>
                  <a:cubicBezTo>
                    <a:pt x="16358" y="47586"/>
                    <a:pt x="16358" y="47633"/>
                    <a:pt x="16216" y="47839"/>
                  </a:cubicBezTo>
                  <a:cubicBezTo>
                    <a:pt x="16200" y="47871"/>
                    <a:pt x="16184" y="47902"/>
                    <a:pt x="16184" y="47934"/>
                  </a:cubicBezTo>
                  <a:cubicBezTo>
                    <a:pt x="16564" y="48124"/>
                    <a:pt x="16911" y="48345"/>
                    <a:pt x="17306" y="48471"/>
                  </a:cubicBezTo>
                  <a:cubicBezTo>
                    <a:pt x="18001" y="48693"/>
                    <a:pt x="18682" y="48929"/>
                    <a:pt x="19345" y="49182"/>
                  </a:cubicBezTo>
                  <a:cubicBezTo>
                    <a:pt x="20389" y="49546"/>
                    <a:pt x="21478" y="49751"/>
                    <a:pt x="22506" y="50194"/>
                  </a:cubicBezTo>
                  <a:cubicBezTo>
                    <a:pt x="22570" y="50225"/>
                    <a:pt x="22648" y="50225"/>
                    <a:pt x="22728" y="50242"/>
                  </a:cubicBezTo>
                  <a:cubicBezTo>
                    <a:pt x="23723" y="50478"/>
                    <a:pt x="24688" y="50826"/>
                    <a:pt x="25667" y="51173"/>
                  </a:cubicBezTo>
                  <a:cubicBezTo>
                    <a:pt x="25809" y="51221"/>
                    <a:pt x="25967" y="51268"/>
                    <a:pt x="26078" y="51363"/>
                  </a:cubicBezTo>
                  <a:cubicBezTo>
                    <a:pt x="26315" y="51569"/>
                    <a:pt x="26568" y="51696"/>
                    <a:pt x="26884" y="51774"/>
                  </a:cubicBezTo>
                  <a:cubicBezTo>
                    <a:pt x="27168" y="51837"/>
                    <a:pt x="27438" y="52043"/>
                    <a:pt x="27722" y="52075"/>
                  </a:cubicBezTo>
                  <a:cubicBezTo>
                    <a:pt x="28165" y="52138"/>
                    <a:pt x="28512" y="52328"/>
                    <a:pt x="28860" y="52564"/>
                  </a:cubicBezTo>
                  <a:cubicBezTo>
                    <a:pt x="29634" y="53070"/>
                    <a:pt x="30441" y="53497"/>
                    <a:pt x="31326" y="53719"/>
                  </a:cubicBezTo>
                  <a:cubicBezTo>
                    <a:pt x="31657" y="53814"/>
                    <a:pt x="31958" y="53955"/>
                    <a:pt x="32274" y="54066"/>
                  </a:cubicBezTo>
                  <a:cubicBezTo>
                    <a:pt x="32258" y="54240"/>
                    <a:pt x="32242" y="54382"/>
                    <a:pt x="32242" y="54524"/>
                  </a:cubicBezTo>
                  <a:cubicBezTo>
                    <a:pt x="32700" y="54762"/>
                    <a:pt x="33191" y="54840"/>
                    <a:pt x="33665" y="54935"/>
                  </a:cubicBezTo>
                  <a:cubicBezTo>
                    <a:pt x="33838" y="54967"/>
                    <a:pt x="33933" y="55078"/>
                    <a:pt x="34028" y="55204"/>
                  </a:cubicBezTo>
                  <a:cubicBezTo>
                    <a:pt x="34091" y="55299"/>
                    <a:pt x="34171" y="55378"/>
                    <a:pt x="34234" y="55457"/>
                  </a:cubicBezTo>
                  <a:cubicBezTo>
                    <a:pt x="34565" y="55552"/>
                    <a:pt x="34898" y="55630"/>
                    <a:pt x="35229" y="55710"/>
                  </a:cubicBezTo>
                  <a:cubicBezTo>
                    <a:pt x="36383" y="55931"/>
                    <a:pt x="37473" y="56437"/>
                    <a:pt x="38659" y="56547"/>
                  </a:cubicBezTo>
                  <a:cubicBezTo>
                    <a:pt x="39212" y="56768"/>
                    <a:pt x="39797" y="56722"/>
                    <a:pt x="40350" y="56800"/>
                  </a:cubicBezTo>
                  <a:cubicBezTo>
                    <a:pt x="40373" y="56804"/>
                    <a:pt x="40397" y="56806"/>
                    <a:pt x="40421" y="56806"/>
                  </a:cubicBezTo>
                  <a:cubicBezTo>
                    <a:pt x="40575" y="56806"/>
                    <a:pt x="40737" y="56726"/>
                    <a:pt x="40887" y="56658"/>
                  </a:cubicBezTo>
                  <a:cubicBezTo>
                    <a:pt x="40935" y="56642"/>
                    <a:pt x="40967" y="56547"/>
                    <a:pt x="40967" y="56484"/>
                  </a:cubicBezTo>
                  <a:cubicBezTo>
                    <a:pt x="40979" y="56409"/>
                    <a:pt x="41001" y="56364"/>
                    <a:pt x="41057" y="56364"/>
                  </a:cubicBezTo>
                  <a:cubicBezTo>
                    <a:pt x="41071" y="56364"/>
                    <a:pt x="41088" y="56367"/>
                    <a:pt x="41108" y="56374"/>
                  </a:cubicBezTo>
                  <a:cubicBezTo>
                    <a:pt x="41188" y="56389"/>
                    <a:pt x="41251" y="56437"/>
                    <a:pt x="41314" y="56484"/>
                  </a:cubicBezTo>
                  <a:cubicBezTo>
                    <a:pt x="41409" y="56535"/>
                    <a:pt x="41466" y="56563"/>
                    <a:pt x="41526" y="56563"/>
                  </a:cubicBezTo>
                  <a:cubicBezTo>
                    <a:pt x="41617" y="56563"/>
                    <a:pt x="41716" y="56500"/>
                    <a:pt x="41962" y="56357"/>
                  </a:cubicBezTo>
                  <a:cubicBezTo>
                    <a:pt x="42099" y="56290"/>
                    <a:pt x="42271" y="56210"/>
                    <a:pt x="42427" y="56210"/>
                  </a:cubicBezTo>
                  <a:cubicBezTo>
                    <a:pt x="42452" y="56210"/>
                    <a:pt x="42476" y="56212"/>
                    <a:pt x="42499" y="56216"/>
                  </a:cubicBezTo>
                  <a:cubicBezTo>
                    <a:pt x="42942" y="56263"/>
                    <a:pt x="43401" y="56357"/>
                    <a:pt x="43843" y="56452"/>
                  </a:cubicBezTo>
                  <a:cubicBezTo>
                    <a:pt x="44058" y="56508"/>
                    <a:pt x="44273" y="56548"/>
                    <a:pt x="44495" y="56548"/>
                  </a:cubicBezTo>
                  <a:cubicBezTo>
                    <a:pt x="44648" y="56548"/>
                    <a:pt x="44804" y="56529"/>
                    <a:pt x="44965" y="56484"/>
                  </a:cubicBezTo>
                  <a:cubicBezTo>
                    <a:pt x="45042" y="56460"/>
                    <a:pt x="45124" y="56452"/>
                    <a:pt x="45208" y="56452"/>
                  </a:cubicBezTo>
                  <a:cubicBezTo>
                    <a:pt x="45349" y="56452"/>
                    <a:pt x="45497" y="56474"/>
                    <a:pt x="45645" y="56484"/>
                  </a:cubicBezTo>
                  <a:lnTo>
                    <a:pt x="45613" y="56500"/>
                  </a:lnTo>
                  <a:cubicBezTo>
                    <a:pt x="45713" y="56472"/>
                    <a:pt x="45814" y="56403"/>
                    <a:pt x="45903" y="56403"/>
                  </a:cubicBezTo>
                  <a:cubicBezTo>
                    <a:pt x="45912" y="56403"/>
                    <a:pt x="45921" y="56404"/>
                    <a:pt x="45930" y="56406"/>
                  </a:cubicBezTo>
                  <a:cubicBezTo>
                    <a:pt x="46187" y="56470"/>
                    <a:pt x="46438" y="56527"/>
                    <a:pt x="46691" y="56527"/>
                  </a:cubicBezTo>
                  <a:cubicBezTo>
                    <a:pt x="46810" y="56527"/>
                    <a:pt x="46930" y="56514"/>
                    <a:pt x="47051" y="56484"/>
                  </a:cubicBezTo>
                  <a:cubicBezTo>
                    <a:pt x="47455" y="56573"/>
                    <a:pt x="47852" y="56655"/>
                    <a:pt x="48251" y="56655"/>
                  </a:cubicBezTo>
                  <a:cubicBezTo>
                    <a:pt x="48492" y="56655"/>
                    <a:pt x="48735" y="56625"/>
                    <a:pt x="48979" y="56547"/>
                  </a:cubicBezTo>
                  <a:cubicBezTo>
                    <a:pt x="49164" y="56621"/>
                    <a:pt x="49350" y="56645"/>
                    <a:pt x="49537" y="56645"/>
                  </a:cubicBezTo>
                  <a:cubicBezTo>
                    <a:pt x="49911" y="56645"/>
                    <a:pt x="50286" y="56547"/>
                    <a:pt x="50655" y="56547"/>
                  </a:cubicBezTo>
                  <a:cubicBezTo>
                    <a:pt x="50924" y="56547"/>
                    <a:pt x="51192" y="56547"/>
                    <a:pt x="51461" y="56516"/>
                  </a:cubicBezTo>
                  <a:cubicBezTo>
                    <a:pt x="51481" y="56515"/>
                    <a:pt x="51500" y="56514"/>
                    <a:pt x="51519" y="56514"/>
                  </a:cubicBezTo>
                  <a:cubicBezTo>
                    <a:pt x="51800" y="56514"/>
                    <a:pt x="52081" y="56611"/>
                    <a:pt x="52362" y="56627"/>
                  </a:cubicBezTo>
                  <a:cubicBezTo>
                    <a:pt x="52408" y="56631"/>
                    <a:pt x="52455" y="56633"/>
                    <a:pt x="52502" y="56633"/>
                  </a:cubicBezTo>
                  <a:cubicBezTo>
                    <a:pt x="52791" y="56633"/>
                    <a:pt x="53088" y="56559"/>
                    <a:pt x="53373" y="56532"/>
                  </a:cubicBezTo>
                  <a:cubicBezTo>
                    <a:pt x="53445" y="56524"/>
                    <a:pt x="53524" y="56516"/>
                    <a:pt x="53603" y="56516"/>
                  </a:cubicBezTo>
                  <a:cubicBezTo>
                    <a:pt x="53682" y="56516"/>
                    <a:pt x="53761" y="56524"/>
                    <a:pt x="53832" y="56547"/>
                  </a:cubicBezTo>
                  <a:cubicBezTo>
                    <a:pt x="53972" y="56582"/>
                    <a:pt x="54109" y="56596"/>
                    <a:pt x="54245" y="56596"/>
                  </a:cubicBezTo>
                  <a:cubicBezTo>
                    <a:pt x="54480" y="56596"/>
                    <a:pt x="54714" y="56556"/>
                    <a:pt x="54954" y="56516"/>
                  </a:cubicBezTo>
                  <a:cubicBezTo>
                    <a:pt x="55286" y="56469"/>
                    <a:pt x="55634" y="56484"/>
                    <a:pt x="55982" y="56469"/>
                  </a:cubicBezTo>
                  <a:cubicBezTo>
                    <a:pt x="56123" y="56452"/>
                    <a:pt x="56298" y="56484"/>
                    <a:pt x="56424" y="56421"/>
                  </a:cubicBezTo>
                  <a:cubicBezTo>
                    <a:pt x="56819" y="56216"/>
                    <a:pt x="57230" y="56216"/>
                    <a:pt x="57640" y="56153"/>
                  </a:cubicBezTo>
                  <a:cubicBezTo>
                    <a:pt x="57767" y="56136"/>
                    <a:pt x="57815" y="55963"/>
                    <a:pt x="57752" y="55805"/>
                  </a:cubicBezTo>
                  <a:cubicBezTo>
                    <a:pt x="57735" y="55773"/>
                    <a:pt x="57689" y="55742"/>
                    <a:pt x="57672" y="55710"/>
                  </a:cubicBezTo>
                  <a:cubicBezTo>
                    <a:pt x="57609" y="55552"/>
                    <a:pt x="57672" y="55362"/>
                    <a:pt x="57830" y="55362"/>
                  </a:cubicBezTo>
                  <a:cubicBezTo>
                    <a:pt x="58589" y="55314"/>
                    <a:pt x="59332" y="55125"/>
                    <a:pt x="60059" y="54920"/>
                  </a:cubicBezTo>
                  <a:cubicBezTo>
                    <a:pt x="60249" y="54872"/>
                    <a:pt x="60439" y="54872"/>
                    <a:pt x="60628" y="54825"/>
                  </a:cubicBezTo>
                  <a:cubicBezTo>
                    <a:pt x="60675" y="54809"/>
                    <a:pt x="60738" y="54730"/>
                    <a:pt x="60738" y="54667"/>
                  </a:cubicBezTo>
                  <a:cubicBezTo>
                    <a:pt x="60755" y="54619"/>
                    <a:pt x="60643" y="54541"/>
                    <a:pt x="60612" y="54541"/>
                  </a:cubicBezTo>
                  <a:cubicBezTo>
                    <a:pt x="60011" y="54651"/>
                    <a:pt x="59395" y="54730"/>
                    <a:pt x="58795" y="54730"/>
                  </a:cubicBezTo>
                  <a:cubicBezTo>
                    <a:pt x="58574" y="54730"/>
                    <a:pt x="58336" y="54682"/>
                    <a:pt x="58115" y="54635"/>
                  </a:cubicBezTo>
                  <a:cubicBezTo>
                    <a:pt x="58099" y="54635"/>
                    <a:pt x="58051" y="54587"/>
                    <a:pt x="58051" y="54572"/>
                  </a:cubicBezTo>
                  <a:cubicBezTo>
                    <a:pt x="58051" y="54524"/>
                    <a:pt x="58083" y="54477"/>
                    <a:pt x="58115" y="54461"/>
                  </a:cubicBezTo>
                  <a:cubicBezTo>
                    <a:pt x="58368" y="54414"/>
                    <a:pt x="58620" y="54366"/>
                    <a:pt x="58873" y="54303"/>
                  </a:cubicBezTo>
                  <a:cubicBezTo>
                    <a:pt x="58873" y="54161"/>
                    <a:pt x="58795" y="54018"/>
                    <a:pt x="58953" y="53892"/>
                  </a:cubicBezTo>
                  <a:cubicBezTo>
                    <a:pt x="59091" y="53785"/>
                    <a:pt x="59200" y="53632"/>
                    <a:pt x="59322" y="53493"/>
                  </a:cubicBezTo>
                  <a:lnTo>
                    <a:pt x="59322" y="53493"/>
                  </a:lnTo>
                  <a:cubicBezTo>
                    <a:pt x="59353" y="53625"/>
                    <a:pt x="59398" y="53759"/>
                    <a:pt x="59442" y="53892"/>
                  </a:cubicBezTo>
                  <a:cubicBezTo>
                    <a:pt x="59474" y="53955"/>
                    <a:pt x="59537" y="54035"/>
                    <a:pt x="59600" y="54066"/>
                  </a:cubicBezTo>
                  <a:cubicBezTo>
                    <a:pt x="59777" y="54115"/>
                    <a:pt x="59960" y="54164"/>
                    <a:pt x="60145" y="54164"/>
                  </a:cubicBezTo>
                  <a:cubicBezTo>
                    <a:pt x="60258" y="54164"/>
                    <a:pt x="60372" y="54146"/>
                    <a:pt x="60485" y="54098"/>
                  </a:cubicBezTo>
                  <a:cubicBezTo>
                    <a:pt x="60485" y="54098"/>
                    <a:pt x="60470" y="54018"/>
                    <a:pt x="60454" y="54003"/>
                  </a:cubicBezTo>
                  <a:cubicBezTo>
                    <a:pt x="60327" y="53955"/>
                    <a:pt x="60186" y="53908"/>
                    <a:pt x="59964" y="53845"/>
                  </a:cubicBezTo>
                  <a:cubicBezTo>
                    <a:pt x="60249" y="53734"/>
                    <a:pt x="60454" y="53655"/>
                    <a:pt x="60643" y="53592"/>
                  </a:cubicBezTo>
                  <a:cubicBezTo>
                    <a:pt x="60738" y="53639"/>
                    <a:pt x="60818" y="53655"/>
                    <a:pt x="60865" y="53719"/>
                  </a:cubicBezTo>
                  <a:cubicBezTo>
                    <a:pt x="60956" y="53855"/>
                    <a:pt x="61063" y="53913"/>
                    <a:pt x="61180" y="53913"/>
                  </a:cubicBezTo>
                  <a:cubicBezTo>
                    <a:pt x="61266" y="53913"/>
                    <a:pt x="61357" y="53882"/>
                    <a:pt x="61450" y="53829"/>
                  </a:cubicBezTo>
                  <a:cubicBezTo>
                    <a:pt x="61750" y="53655"/>
                    <a:pt x="62034" y="53449"/>
                    <a:pt x="62350" y="53323"/>
                  </a:cubicBezTo>
                  <a:cubicBezTo>
                    <a:pt x="62698" y="53181"/>
                    <a:pt x="63046" y="53038"/>
                    <a:pt x="63284" y="52707"/>
                  </a:cubicBezTo>
                  <a:cubicBezTo>
                    <a:pt x="63425" y="52533"/>
                    <a:pt x="63631" y="52423"/>
                    <a:pt x="63852" y="52343"/>
                  </a:cubicBezTo>
                  <a:cubicBezTo>
                    <a:pt x="64137" y="52217"/>
                    <a:pt x="64405" y="52090"/>
                    <a:pt x="64674" y="51949"/>
                  </a:cubicBezTo>
                  <a:cubicBezTo>
                    <a:pt x="64848" y="51854"/>
                    <a:pt x="65037" y="51774"/>
                    <a:pt x="65132" y="51632"/>
                  </a:cubicBezTo>
                  <a:cubicBezTo>
                    <a:pt x="65353" y="51300"/>
                    <a:pt x="65701" y="51127"/>
                    <a:pt x="65954" y="50842"/>
                  </a:cubicBezTo>
                  <a:cubicBezTo>
                    <a:pt x="66270" y="50510"/>
                    <a:pt x="66618" y="50210"/>
                    <a:pt x="66997" y="49972"/>
                  </a:cubicBezTo>
                  <a:cubicBezTo>
                    <a:pt x="67235" y="49831"/>
                    <a:pt x="67408" y="49673"/>
                    <a:pt x="67551" y="49435"/>
                  </a:cubicBezTo>
                  <a:cubicBezTo>
                    <a:pt x="67851" y="49009"/>
                    <a:pt x="68183" y="48581"/>
                    <a:pt x="68514" y="48170"/>
                  </a:cubicBezTo>
                  <a:cubicBezTo>
                    <a:pt x="68862" y="47728"/>
                    <a:pt x="69052" y="47254"/>
                    <a:pt x="69037" y="46685"/>
                  </a:cubicBezTo>
                  <a:lnTo>
                    <a:pt x="69037" y="46116"/>
                  </a:lnTo>
                  <a:cubicBezTo>
                    <a:pt x="69037" y="45768"/>
                    <a:pt x="69083" y="45437"/>
                    <a:pt x="69241" y="45121"/>
                  </a:cubicBezTo>
                  <a:cubicBezTo>
                    <a:pt x="69479" y="44630"/>
                    <a:pt x="69557" y="44093"/>
                    <a:pt x="69574" y="43572"/>
                  </a:cubicBezTo>
                  <a:cubicBezTo>
                    <a:pt x="69606" y="42923"/>
                    <a:pt x="69700" y="42276"/>
                    <a:pt x="69621" y="41627"/>
                  </a:cubicBezTo>
                  <a:cubicBezTo>
                    <a:pt x="69606" y="41406"/>
                    <a:pt x="69589" y="41153"/>
                    <a:pt x="69669" y="40948"/>
                  </a:cubicBezTo>
                  <a:cubicBezTo>
                    <a:pt x="69905" y="40442"/>
                    <a:pt x="69858" y="39905"/>
                    <a:pt x="69842" y="39383"/>
                  </a:cubicBezTo>
                  <a:cubicBezTo>
                    <a:pt x="69842" y="38735"/>
                    <a:pt x="69764" y="38087"/>
                    <a:pt x="69795" y="37439"/>
                  </a:cubicBezTo>
                  <a:cubicBezTo>
                    <a:pt x="69858" y="36491"/>
                    <a:pt x="69637" y="35621"/>
                    <a:pt x="69336" y="34753"/>
                  </a:cubicBezTo>
                  <a:cubicBezTo>
                    <a:pt x="69115" y="34468"/>
                    <a:pt x="69163" y="34199"/>
                    <a:pt x="69353" y="33914"/>
                  </a:cubicBezTo>
                  <a:cubicBezTo>
                    <a:pt x="69384" y="33851"/>
                    <a:pt x="69384" y="33725"/>
                    <a:pt x="69353" y="33693"/>
                  </a:cubicBezTo>
                  <a:cubicBezTo>
                    <a:pt x="69037" y="33472"/>
                    <a:pt x="69147" y="33156"/>
                    <a:pt x="69147" y="32856"/>
                  </a:cubicBezTo>
                  <a:cubicBezTo>
                    <a:pt x="69131" y="32713"/>
                    <a:pt x="69115" y="32540"/>
                    <a:pt x="69037" y="32429"/>
                  </a:cubicBezTo>
                  <a:cubicBezTo>
                    <a:pt x="68910" y="32287"/>
                    <a:pt x="68847" y="32144"/>
                    <a:pt x="68830" y="31939"/>
                  </a:cubicBezTo>
                  <a:cubicBezTo>
                    <a:pt x="68736" y="31307"/>
                    <a:pt x="68626" y="30658"/>
                    <a:pt x="68468" y="30043"/>
                  </a:cubicBezTo>
                  <a:cubicBezTo>
                    <a:pt x="68388" y="29663"/>
                    <a:pt x="68310" y="29299"/>
                    <a:pt x="68261" y="28920"/>
                  </a:cubicBezTo>
                  <a:cubicBezTo>
                    <a:pt x="68198" y="28209"/>
                    <a:pt x="68072" y="27482"/>
                    <a:pt x="67772" y="26818"/>
                  </a:cubicBezTo>
                  <a:cubicBezTo>
                    <a:pt x="67646" y="26549"/>
                    <a:pt x="67598" y="26233"/>
                    <a:pt x="67519" y="25949"/>
                  </a:cubicBezTo>
                  <a:cubicBezTo>
                    <a:pt x="67471" y="25790"/>
                    <a:pt x="67566" y="25664"/>
                    <a:pt x="67646" y="25538"/>
                  </a:cubicBezTo>
                  <a:lnTo>
                    <a:pt x="67646" y="25538"/>
                  </a:lnTo>
                  <a:lnTo>
                    <a:pt x="67614" y="25569"/>
                  </a:lnTo>
                  <a:cubicBezTo>
                    <a:pt x="67598" y="24922"/>
                    <a:pt x="67361" y="24305"/>
                    <a:pt x="67282" y="23673"/>
                  </a:cubicBezTo>
                  <a:cubicBezTo>
                    <a:pt x="67235" y="23293"/>
                    <a:pt x="66950" y="23009"/>
                    <a:pt x="66871" y="22629"/>
                  </a:cubicBezTo>
                  <a:cubicBezTo>
                    <a:pt x="66839" y="22440"/>
                    <a:pt x="66649" y="22456"/>
                    <a:pt x="66523" y="22393"/>
                  </a:cubicBezTo>
                  <a:cubicBezTo>
                    <a:pt x="66381" y="22313"/>
                    <a:pt x="66286" y="22187"/>
                    <a:pt x="66350" y="22029"/>
                  </a:cubicBezTo>
                  <a:cubicBezTo>
                    <a:pt x="66468" y="21792"/>
                    <a:pt x="66378" y="21611"/>
                    <a:pt x="66250" y="21433"/>
                  </a:cubicBezTo>
                  <a:lnTo>
                    <a:pt x="66250" y="21433"/>
                  </a:lnTo>
                  <a:lnTo>
                    <a:pt x="66255" y="21428"/>
                  </a:lnTo>
                  <a:cubicBezTo>
                    <a:pt x="66128" y="20907"/>
                    <a:pt x="65859" y="20465"/>
                    <a:pt x="65559" y="20037"/>
                  </a:cubicBezTo>
                  <a:lnTo>
                    <a:pt x="65559" y="20037"/>
                  </a:lnTo>
                  <a:lnTo>
                    <a:pt x="65575" y="20069"/>
                  </a:lnTo>
                  <a:cubicBezTo>
                    <a:pt x="65511" y="19991"/>
                    <a:pt x="65448" y="19896"/>
                    <a:pt x="65353" y="19848"/>
                  </a:cubicBezTo>
                  <a:cubicBezTo>
                    <a:pt x="65195" y="19738"/>
                    <a:pt x="65132" y="19580"/>
                    <a:pt x="65085" y="19405"/>
                  </a:cubicBezTo>
                  <a:lnTo>
                    <a:pt x="65085" y="19405"/>
                  </a:lnTo>
                  <a:lnTo>
                    <a:pt x="65117" y="19422"/>
                  </a:lnTo>
                  <a:cubicBezTo>
                    <a:pt x="65054" y="19295"/>
                    <a:pt x="65054" y="19137"/>
                    <a:pt x="65117" y="19137"/>
                  </a:cubicBezTo>
                  <a:lnTo>
                    <a:pt x="65100" y="19137"/>
                  </a:lnTo>
                  <a:cubicBezTo>
                    <a:pt x="64927" y="18805"/>
                    <a:pt x="64784" y="18457"/>
                    <a:pt x="64580" y="18126"/>
                  </a:cubicBezTo>
                  <a:cubicBezTo>
                    <a:pt x="64453" y="17904"/>
                    <a:pt x="64215" y="17746"/>
                    <a:pt x="64089" y="17525"/>
                  </a:cubicBezTo>
                  <a:cubicBezTo>
                    <a:pt x="63947" y="17272"/>
                    <a:pt x="63931" y="16940"/>
                    <a:pt x="63741" y="16687"/>
                  </a:cubicBezTo>
                  <a:cubicBezTo>
                    <a:pt x="63362" y="16166"/>
                    <a:pt x="63077" y="15597"/>
                    <a:pt x="62730" y="15059"/>
                  </a:cubicBezTo>
                  <a:cubicBezTo>
                    <a:pt x="62003" y="13905"/>
                    <a:pt x="61260" y="12767"/>
                    <a:pt x="60454" y="11661"/>
                  </a:cubicBezTo>
                  <a:cubicBezTo>
                    <a:pt x="59656" y="10581"/>
                    <a:pt x="58825" y="9516"/>
                    <a:pt x="57795" y="8635"/>
                  </a:cubicBezTo>
                  <a:lnTo>
                    <a:pt x="57795" y="8635"/>
                  </a:lnTo>
                  <a:cubicBezTo>
                    <a:pt x="57750" y="8527"/>
                    <a:pt x="57702" y="8420"/>
                    <a:pt x="57625" y="8342"/>
                  </a:cubicBezTo>
                  <a:cubicBezTo>
                    <a:pt x="57230" y="7884"/>
                    <a:pt x="56898" y="7378"/>
                    <a:pt x="56439" y="6982"/>
                  </a:cubicBezTo>
                  <a:cubicBezTo>
                    <a:pt x="56186" y="6382"/>
                    <a:pt x="55665" y="5971"/>
                    <a:pt x="55270" y="5465"/>
                  </a:cubicBezTo>
                  <a:cubicBezTo>
                    <a:pt x="55112" y="5260"/>
                    <a:pt x="54907" y="5102"/>
                    <a:pt x="54654" y="5007"/>
                  </a:cubicBezTo>
                  <a:cubicBezTo>
                    <a:pt x="54528" y="4944"/>
                    <a:pt x="54385" y="4833"/>
                    <a:pt x="54338" y="4707"/>
                  </a:cubicBezTo>
                  <a:cubicBezTo>
                    <a:pt x="54195" y="4344"/>
                    <a:pt x="53895" y="4106"/>
                    <a:pt x="53642" y="3838"/>
                  </a:cubicBezTo>
                  <a:lnTo>
                    <a:pt x="53642" y="3838"/>
                  </a:lnTo>
                  <a:lnTo>
                    <a:pt x="53674" y="3853"/>
                  </a:lnTo>
                  <a:cubicBezTo>
                    <a:pt x="53527" y="3722"/>
                    <a:pt x="53517" y="3712"/>
                    <a:pt x="53642" y="3597"/>
                  </a:cubicBezTo>
                  <a:lnTo>
                    <a:pt x="53642" y="3597"/>
                  </a:lnTo>
                  <a:cubicBezTo>
                    <a:pt x="53642" y="3377"/>
                    <a:pt x="53578" y="3220"/>
                    <a:pt x="53373" y="3142"/>
                  </a:cubicBezTo>
                  <a:cubicBezTo>
                    <a:pt x="52867" y="2953"/>
                    <a:pt x="52393" y="2732"/>
                    <a:pt x="51982" y="2367"/>
                  </a:cubicBezTo>
                  <a:cubicBezTo>
                    <a:pt x="51904" y="2289"/>
                    <a:pt x="51809" y="2209"/>
                    <a:pt x="51698" y="2178"/>
                  </a:cubicBezTo>
                  <a:cubicBezTo>
                    <a:pt x="51224" y="2068"/>
                    <a:pt x="50781" y="1815"/>
                    <a:pt x="50292" y="1752"/>
                  </a:cubicBezTo>
                  <a:cubicBezTo>
                    <a:pt x="49881" y="1720"/>
                    <a:pt x="49580" y="1530"/>
                    <a:pt x="49295" y="1261"/>
                  </a:cubicBezTo>
                  <a:lnTo>
                    <a:pt x="49291" y="1282"/>
                  </a:lnTo>
                  <a:lnTo>
                    <a:pt x="49291" y="1282"/>
                  </a:lnTo>
                  <a:cubicBezTo>
                    <a:pt x="49203" y="1233"/>
                    <a:pt x="49115" y="1150"/>
                    <a:pt x="49027" y="1135"/>
                  </a:cubicBezTo>
                  <a:cubicBezTo>
                    <a:pt x="49010" y="1133"/>
                    <a:pt x="48993" y="1133"/>
                    <a:pt x="48975" y="1133"/>
                  </a:cubicBezTo>
                  <a:cubicBezTo>
                    <a:pt x="48843" y="1133"/>
                    <a:pt x="48699" y="1162"/>
                    <a:pt x="48570" y="1162"/>
                  </a:cubicBezTo>
                  <a:cubicBezTo>
                    <a:pt x="48494" y="1162"/>
                    <a:pt x="48423" y="1152"/>
                    <a:pt x="48364" y="1119"/>
                  </a:cubicBezTo>
                  <a:cubicBezTo>
                    <a:pt x="47889" y="898"/>
                    <a:pt x="47384" y="993"/>
                    <a:pt x="46925" y="835"/>
                  </a:cubicBezTo>
                  <a:cubicBezTo>
                    <a:pt x="46703" y="772"/>
                    <a:pt x="46467" y="740"/>
                    <a:pt x="46277" y="645"/>
                  </a:cubicBezTo>
                  <a:cubicBezTo>
                    <a:pt x="45721" y="367"/>
                    <a:pt x="45140" y="260"/>
                    <a:pt x="44534" y="260"/>
                  </a:cubicBezTo>
                  <a:cubicBezTo>
                    <a:pt x="44452" y="260"/>
                    <a:pt x="44369" y="262"/>
                    <a:pt x="44286" y="266"/>
                  </a:cubicBezTo>
                  <a:cubicBezTo>
                    <a:pt x="43911" y="293"/>
                    <a:pt x="43536" y="320"/>
                    <a:pt x="43161" y="320"/>
                  </a:cubicBezTo>
                  <a:cubicBezTo>
                    <a:pt x="42888" y="320"/>
                    <a:pt x="42615" y="306"/>
                    <a:pt x="42341" y="266"/>
                  </a:cubicBezTo>
                  <a:cubicBezTo>
                    <a:pt x="42078" y="296"/>
                    <a:pt x="41815" y="307"/>
                    <a:pt x="41552" y="307"/>
                  </a:cubicBezTo>
                  <a:cubicBezTo>
                    <a:pt x="41010" y="307"/>
                    <a:pt x="40468" y="263"/>
                    <a:pt x="39923" y="263"/>
                  </a:cubicBezTo>
                  <a:cubicBezTo>
                    <a:pt x="39634" y="263"/>
                    <a:pt x="39344" y="275"/>
                    <a:pt x="39054" y="313"/>
                  </a:cubicBezTo>
                  <a:cubicBezTo>
                    <a:pt x="38886" y="337"/>
                    <a:pt x="38718" y="345"/>
                    <a:pt x="38548" y="345"/>
                  </a:cubicBezTo>
                  <a:cubicBezTo>
                    <a:pt x="38136" y="345"/>
                    <a:pt x="37718" y="295"/>
                    <a:pt x="37301" y="295"/>
                  </a:cubicBezTo>
                  <a:cubicBezTo>
                    <a:pt x="37095" y="295"/>
                    <a:pt x="36888" y="308"/>
                    <a:pt x="36683" y="344"/>
                  </a:cubicBezTo>
                  <a:cubicBezTo>
                    <a:pt x="36651" y="350"/>
                    <a:pt x="36617" y="353"/>
                    <a:pt x="36583" y="353"/>
                  </a:cubicBezTo>
                  <a:cubicBezTo>
                    <a:pt x="36434" y="353"/>
                    <a:pt x="36271" y="304"/>
                    <a:pt x="36130" y="266"/>
                  </a:cubicBezTo>
                  <a:cubicBezTo>
                    <a:pt x="35908" y="208"/>
                    <a:pt x="35686" y="180"/>
                    <a:pt x="35469" y="180"/>
                  </a:cubicBezTo>
                  <a:cubicBezTo>
                    <a:pt x="35268" y="180"/>
                    <a:pt x="35071" y="204"/>
                    <a:pt x="34881" y="249"/>
                  </a:cubicBezTo>
                  <a:cubicBezTo>
                    <a:pt x="34091" y="424"/>
                    <a:pt x="33286" y="424"/>
                    <a:pt x="32495" y="456"/>
                  </a:cubicBezTo>
                  <a:cubicBezTo>
                    <a:pt x="32299" y="460"/>
                    <a:pt x="32104" y="467"/>
                    <a:pt x="31910" y="467"/>
                  </a:cubicBezTo>
                  <a:cubicBezTo>
                    <a:pt x="31496" y="467"/>
                    <a:pt x="31086" y="437"/>
                    <a:pt x="30677" y="298"/>
                  </a:cubicBezTo>
                  <a:cubicBezTo>
                    <a:pt x="30504" y="234"/>
                    <a:pt x="30314" y="266"/>
                    <a:pt x="30125" y="234"/>
                  </a:cubicBezTo>
                  <a:cubicBezTo>
                    <a:pt x="29887" y="203"/>
                    <a:pt x="29650" y="203"/>
                    <a:pt x="29444" y="108"/>
                  </a:cubicBezTo>
                  <a:cubicBezTo>
                    <a:pt x="29284" y="31"/>
                    <a:pt x="29127" y="0"/>
                    <a:pt x="289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3"/>
            <p:cNvSpPr/>
            <p:nvPr/>
          </p:nvSpPr>
          <p:spPr>
            <a:xfrm>
              <a:off x="6144937" y="4786821"/>
              <a:ext cx="172911" cy="16282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3"/>
            <p:cNvSpPr/>
            <p:nvPr/>
          </p:nvSpPr>
          <p:spPr>
            <a:xfrm>
              <a:off x="5879425" y="4748782"/>
              <a:ext cx="172883" cy="164472"/>
            </a:xfrm>
            <a:custGeom>
              <a:rect b="b" l="l" r="r" t="t"/>
              <a:pathLst>
                <a:path extrusionOk="0" h="60972" w="64090">
                  <a:moveTo>
                    <a:pt x="35404" y="1200"/>
                  </a:moveTo>
                  <a:lnTo>
                    <a:pt x="35404" y="1200"/>
                  </a:lnTo>
                  <a:cubicBezTo>
                    <a:pt x="35404" y="1201"/>
                    <a:pt x="35404" y="1202"/>
                    <a:pt x="35405" y="1203"/>
                  </a:cubicBezTo>
                  <a:lnTo>
                    <a:pt x="35405" y="1203"/>
                  </a:lnTo>
                  <a:cubicBezTo>
                    <a:pt x="35409" y="1207"/>
                    <a:pt x="35414" y="1212"/>
                    <a:pt x="35419" y="1217"/>
                  </a:cubicBezTo>
                  <a:lnTo>
                    <a:pt x="35404" y="1200"/>
                  </a:lnTo>
                  <a:close/>
                  <a:moveTo>
                    <a:pt x="31230" y="943"/>
                  </a:moveTo>
                  <a:cubicBezTo>
                    <a:pt x="31340" y="943"/>
                    <a:pt x="31466" y="975"/>
                    <a:pt x="31579" y="1042"/>
                  </a:cubicBezTo>
                  <a:cubicBezTo>
                    <a:pt x="31610" y="1059"/>
                    <a:pt x="31625" y="1122"/>
                    <a:pt x="31610" y="1137"/>
                  </a:cubicBezTo>
                  <a:cubicBezTo>
                    <a:pt x="31594" y="1185"/>
                    <a:pt x="31547" y="1217"/>
                    <a:pt x="31515" y="1232"/>
                  </a:cubicBezTo>
                  <a:cubicBezTo>
                    <a:pt x="31449" y="1250"/>
                    <a:pt x="31380" y="1261"/>
                    <a:pt x="31312" y="1261"/>
                  </a:cubicBezTo>
                  <a:cubicBezTo>
                    <a:pt x="31201" y="1261"/>
                    <a:pt x="31091" y="1232"/>
                    <a:pt x="30993" y="1153"/>
                  </a:cubicBezTo>
                  <a:cubicBezTo>
                    <a:pt x="30978" y="1137"/>
                    <a:pt x="30978" y="1090"/>
                    <a:pt x="30962" y="1059"/>
                  </a:cubicBezTo>
                  <a:cubicBezTo>
                    <a:pt x="31004" y="983"/>
                    <a:pt x="31107" y="943"/>
                    <a:pt x="31230" y="943"/>
                  </a:cubicBezTo>
                  <a:close/>
                  <a:moveTo>
                    <a:pt x="32798" y="1246"/>
                  </a:moveTo>
                  <a:cubicBezTo>
                    <a:pt x="33042" y="1246"/>
                    <a:pt x="33264" y="1349"/>
                    <a:pt x="33454" y="1512"/>
                  </a:cubicBezTo>
                  <a:lnTo>
                    <a:pt x="33454" y="1512"/>
                  </a:lnTo>
                  <a:cubicBezTo>
                    <a:pt x="33181" y="1483"/>
                    <a:pt x="32894" y="1468"/>
                    <a:pt x="32605" y="1438"/>
                  </a:cubicBezTo>
                  <a:cubicBezTo>
                    <a:pt x="32574" y="1421"/>
                    <a:pt x="32527" y="1375"/>
                    <a:pt x="32527" y="1358"/>
                  </a:cubicBezTo>
                  <a:cubicBezTo>
                    <a:pt x="32542" y="1311"/>
                    <a:pt x="32590" y="1263"/>
                    <a:pt x="32622" y="1263"/>
                  </a:cubicBezTo>
                  <a:cubicBezTo>
                    <a:pt x="32682" y="1251"/>
                    <a:pt x="32740" y="1246"/>
                    <a:pt x="32798" y="1246"/>
                  </a:cubicBezTo>
                  <a:close/>
                  <a:moveTo>
                    <a:pt x="26210" y="1266"/>
                  </a:moveTo>
                  <a:cubicBezTo>
                    <a:pt x="26444" y="1266"/>
                    <a:pt x="26659" y="1353"/>
                    <a:pt x="26847" y="1528"/>
                  </a:cubicBezTo>
                  <a:lnTo>
                    <a:pt x="26847" y="1528"/>
                  </a:lnTo>
                  <a:cubicBezTo>
                    <a:pt x="26679" y="1581"/>
                    <a:pt x="26505" y="1636"/>
                    <a:pt x="26333" y="1636"/>
                  </a:cubicBezTo>
                  <a:cubicBezTo>
                    <a:pt x="26210" y="1636"/>
                    <a:pt x="26087" y="1608"/>
                    <a:pt x="25967" y="1533"/>
                  </a:cubicBezTo>
                  <a:cubicBezTo>
                    <a:pt x="25904" y="1501"/>
                    <a:pt x="25889" y="1406"/>
                    <a:pt x="25841" y="1343"/>
                  </a:cubicBezTo>
                  <a:cubicBezTo>
                    <a:pt x="25889" y="1327"/>
                    <a:pt x="25920" y="1295"/>
                    <a:pt x="25967" y="1295"/>
                  </a:cubicBezTo>
                  <a:cubicBezTo>
                    <a:pt x="26050" y="1275"/>
                    <a:pt x="26131" y="1266"/>
                    <a:pt x="26210" y="1266"/>
                  </a:cubicBezTo>
                  <a:close/>
                  <a:moveTo>
                    <a:pt x="34624" y="1529"/>
                  </a:moveTo>
                  <a:cubicBezTo>
                    <a:pt x="34682" y="1529"/>
                    <a:pt x="34749" y="1569"/>
                    <a:pt x="34803" y="1596"/>
                  </a:cubicBezTo>
                  <a:cubicBezTo>
                    <a:pt x="34818" y="1596"/>
                    <a:pt x="34803" y="1674"/>
                    <a:pt x="34803" y="1674"/>
                  </a:cubicBezTo>
                  <a:cubicBezTo>
                    <a:pt x="34743" y="1687"/>
                    <a:pt x="34683" y="1717"/>
                    <a:pt x="34630" y="1717"/>
                  </a:cubicBezTo>
                  <a:cubicBezTo>
                    <a:pt x="34613" y="1717"/>
                    <a:pt x="34597" y="1714"/>
                    <a:pt x="34582" y="1706"/>
                  </a:cubicBezTo>
                  <a:cubicBezTo>
                    <a:pt x="34455" y="1659"/>
                    <a:pt x="34470" y="1564"/>
                    <a:pt x="34597" y="1533"/>
                  </a:cubicBezTo>
                  <a:cubicBezTo>
                    <a:pt x="34606" y="1530"/>
                    <a:pt x="34615" y="1529"/>
                    <a:pt x="34624" y="1529"/>
                  </a:cubicBezTo>
                  <a:close/>
                  <a:moveTo>
                    <a:pt x="42326" y="2418"/>
                  </a:moveTo>
                  <a:cubicBezTo>
                    <a:pt x="42358" y="2418"/>
                    <a:pt x="42373" y="2465"/>
                    <a:pt x="42405" y="2481"/>
                  </a:cubicBezTo>
                  <a:lnTo>
                    <a:pt x="42310" y="2528"/>
                  </a:lnTo>
                  <a:cubicBezTo>
                    <a:pt x="42278" y="2496"/>
                    <a:pt x="42246" y="2481"/>
                    <a:pt x="42215" y="2449"/>
                  </a:cubicBezTo>
                  <a:cubicBezTo>
                    <a:pt x="42246" y="2449"/>
                    <a:pt x="42295" y="2418"/>
                    <a:pt x="42326" y="2418"/>
                  </a:cubicBezTo>
                  <a:close/>
                  <a:moveTo>
                    <a:pt x="21828" y="2478"/>
                  </a:moveTo>
                  <a:cubicBezTo>
                    <a:pt x="21896" y="2478"/>
                    <a:pt x="21911" y="2525"/>
                    <a:pt x="21843" y="2607"/>
                  </a:cubicBezTo>
                  <a:cubicBezTo>
                    <a:pt x="21811" y="2591"/>
                    <a:pt x="21763" y="2591"/>
                    <a:pt x="21763" y="2576"/>
                  </a:cubicBezTo>
                  <a:cubicBezTo>
                    <a:pt x="21763" y="2544"/>
                    <a:pt x="21780" y="2481"/>
                    <a:pt x="21795" y="2481"/>
                  </a:cubicBezTo>
                  <a:cubicBezTo>
                    <a:pt x="21807" y="2479"/>
                    <a:pt x="21818" y="2478"/>
                    <a:pt x="21828" y="2478"/>
                  </a:cubicBezTo>
                  <a:close/>
                  <a:moveTo>
                    <a:pt x="19551" y="2659"/>
                  </a:moveTo>
                  <a:cubicBezTo>
                    <a:pt x="19605" y="2706"/>
                    <a:pt x="19659" y="2753"/>
                    <a:pt x="19710" y="2800"/>
                  </a:cubicBezTo>
                  <a:lnTo>
                    <a:pt x="19710" y="2800"/>
                  </a:lnTo>
                  <a:cubicBezTo>
                    <a:pt x="19645" y="2762"/>
                    <a:pt x="19592" y="2717"/>
                    <a:pt x="19551" y="2659"/>
                  </a:cubicBezTo>
                  <a:close/>
                  <a:moveTo>
                    <a:pt x="23628" y="2970"/>
                  </a:moveTo>
                  <a:cubicBezTo>
                    <a:pt x="23660" y="2987"/>
                    <a:pt x="23723" y="2987"/>
                    <a:pt x="23723" y="3002"/>
                  </a:cubicBezTo>
                  <a:cubicBezTo>
                    <a:pt x="23736" y="3064"/>
                    <a:pt x="23709" y="3107"/>
                    <a:pt x="23651" y="3107"/>
                  </a:cubicBezTo>
                  <a:cubicBezTo>
                    <a:pt x="23635" y="3107"/>
                    <a:pt x="23617" y="3104"/>
                    <a:pt x="23597" y="3097"/>
                  </a:cubicBezTo>
                  <a:cubicBezTo>
                    <a:pt x="23565" y="3097"/>
                    <a:pt x="23550" y="3050"/>
                    <a:pt x="23533" y="3018"/>
                  </a:cubicBezTo>
                  <a:lnTo>
                    <a:pt x="23628" y="2970"/>
                  </a:lnTo>
                  <a:close/>
                  <a:moveTo>
                    <a:pt x="19826" y="2889"/>
                  </a:moveTo>
                  <a:cubicBezTo>
                    <a:pt x="19940" y="2927"/>
                    <a:pt x="20052" y="2944"/>
                    <a:pt x="20151" y="2987"/>
                  </a:cubicBezTo>
                  <a:cubicBezTo>
                    <a:pt x="20183" y="3002"/>
                    <a:pt x="20199" y="3065"/>
                    <a:pt x="20199" y="3082"/>
                  </a:cubicBezTo>
                  <a:cubicBezTo>
                    <a:pt x="20155" y="3139"/>
                    <a:pt x="20098" y="3210"/>
                    <a:pt x="20053" y="3210"/>
                  </a:cubicBezTo>
                  <a:cubicBezTo>
                    <a:pt x="20049" y="3210"/>
                    <a:pt x="20045" y="3209"/>
                    <a:pt x="20041" y="3208"/>
                  </a:cubicBezTo>
                  <a:cubicBezTo>
                    <a:pt x="19845" y="3178"/>
                    <a:pt x="19779" y="3063"/>
                    <a:pt x="19826" y="2889"/>
                  </a:cubicBezTo>
                  <a:close/>
                  <a:moveTo>
                    <a:pt x="21257" y="2797"/>
                  </a:moveTo>
                  <a:cubicBezTo>
                    <a:pt x="21274" y="2797"/>
                    <a:pt x="21321" y="2860"/>
                    <a:pt x="21337" y="2892"/>
                  </a:cubicBezTo>
                  <a:cubicBezTo>
                    <a:pt x="21337" y="2939"/>
                    <a:pt x="21337" y="3018"/>
                    <a:pt x="21321" y="3034"/>
                  </a:cubicBezTo>
                  <a:cubicBezTo>
                    <a:pt x="21163" y="3097"/>
                    <a:pt x="20989" y="3160"/>
                    <a:pt x="20831" y="3223"/>
                  </a:cubicBezTo>
                  <a:cubicBezTo>
                    <a:pt x="20800" y="3223"/>
                    <a:pt x="20768" y="3160"/>
                    <a:pt x="20736" y="3145"/>
                  </a:cubicBezTo>
                  <a:cubicBezTo>
                    <a:pt x="20736" y="3018"/>
                    <a:pt x="20989" y="2844"/>
                    <a:pt x="21257" y="2797"/>
                  </a:cubicBezTo>
                  <a:close/>
                  <a:moveTo>
                    <a:pt x="24308" y="3524"/>
                  </a:moveTo>
                  <a:lnTo>
                    <a:pt x="24340" y="3603"/>
                  </a:lnTo>
                  <a:lnTo>
                    <a:pt x="24260" y="3587"/>
                  </a:lnTo>
                  <a:lnTo>
                    <a:pt x="24308" y="3524"/>
                  </a:lnTo>
                  <a:close/>
                  <a:moveTo>
                    <a:pt x="23630" y="3517"/>
                  </a:moveTo>
                  <a:cubicBezTo>
                    <a:pt x="23660" y="3517"/>
                    <a:pt x="23691" y="3529"/>
                    <a:pt x="23691" y="3539"/>
                  </a:cubicBezTo>
                  <a:cubicBezTo>
                    <a:pt x="23701" y="3596"/>
                    <a:pt x="23688" y="3625"/>
                    <a:pt x="23655" y="3625"/>
                  </a:cubicBezTo>
                  <a:cubicBezTo>
                    <a:pt x="23633" y="3625"/>
                    <a:pt x="23603" y="3613"/>
                    <a:pt x="23565" y="3587"/>
                  </a:cubicBezTo>
                  <a:cubicBezTo>
                    <a:pt x="23581" y="3571"/>
                    <a:pt x="23597" y="3524"/>
                    <a:pt x="23597" y="3524"/>
                  </a:cubicBezTo>
                  <a:cubicBezTo>
                    <a:pt x="23606" y="3519"/>
                    <a:pt x="23618" y="3517"/>
                    <a:pt x="23630" y="3517"/>
                  </a:cubicBezTo>
                  <a:close/>
                  <a:moveTo>
                    <a:pt x="19362" y="3333"/>
                  </a:moveTo>
                  <a:cubicBezTo>
                    <a:pt x="19367" y="3333"/>
                    <a:pt x="19372" y="3334"/>
                    <a:pt x="19377" y="3334"/>
                  </a:cubicBezTo>
                  <a:cubicBezTo>
                    <a:pt x="19440" y="3350"/>
                    <a:pt x="19487" y="3444"/>
                    <a:pt x="19550" y="3493"/>
                  </a:cubicBezTo>
                  <a:cubicBezTo>
                    <a:pt x="19550" y="3606"/>
                    <a:pt x="19480" y="3680"/>
                    <a:pt x="19378" y="3680"/>
                  </a:cubicBezTo>
                  <a:cubicBezTo>
                    <a:pt x="19353" y="3680"/>
                    <a:pt x="19326" y="3675"/>
                    <a:pt x="19298" y="3666"/>
                  </a:cubicBezTo>
                  <a:cubicBezTo>
                    <a:pt x="19251" y="3666"/>
                    <a:pt x="19219" y="3634"/>
                    <a:pt x="19203" y="3603"/>
                  </a:cubicBezTo>
                  <a:cubicBezTo>
                    <a:pt x="19158" y="3497"/>
                    <a:pt x="19256" y="3333"/>
                    <a:pt x="19362" y="3333"/>
                  </a:cubicBezTo>
                  <a:close/>
                  <a:moveTo>
                    <a:pt x="33633" y="4993"/>
                  </a:moveTo>
                  <a:cubicBezTo>
                    <a:pt x="34218" y="5010"/>
                    <a:pt x="34803" y="5025"/>
                    <a:pt x="35387" y="5057"/>
                  </a:cubicBezTo>
                  <a:cubicBezTo>
                    <a:pt x="35498" y="5057"/>
                    <a:pt x="35608" y="5151"/>
                    <a:pt x="35751" y="5199"/>
                  </a:cubicBezTo>
                  <a:cubicBezTo>
                    <a:pt x="35640" y="5263"/>
                    <a:pt x="35562" y="5341"/>
                    <a:pt x="35482" y="5341"/>
                  </a:cubicBezTo>
                  <a:cubicBezTo>
                    <a:pt x="34866" y="5309"/>
                    <a:pt x="34234" y="5246"/>
                    <a:pt x="33617" y="5199"/>
                  </a:cubicBezTo>
                  <a:cubicBezTo>
                    <a:pt x="33602" y="5199"/>
                    <a:pt x="33554" y="5120"/>
                    <a:pt x="33570" y="5088"/>
                  </a:cubicBezTo>
                  <a:cubicBezTo>
                    <a:pt x="33570" y="5057"/>
                    <a:pt x="33602" y="4993"/>
                    <a:pt x="33633" y="4993"/>
                  </a:cubicBezTo>
                  <a:close/>
                  <a:moveTo>
                    <a:pt x="38691" y="5373"/>
                  </a:moveTo>
                  <a:cubicBezTo>
                    <a:pt x="38801" y="5389"/>
                    <a:pt x="38927" y="5421"/>
                    <a:pt x="39054" y="5452"/>
                  </a:cubicBezTo>
                  <a:cubicBezTo>
                    <a:pt x="39134" y="5484"/>
                    <a:pt x="39149" y="5562"/>
                    <a:pt x="39102" y="5642"/>
                  </a:cubicBezTo>
                  <a:cubicBezTo>
                    <a:pt x="39085" y="5674"/>
                    <a:pt x="39039" y="5720"/>
                    <a:pt x="39007" y="5720"/>
                  </a:cubicBezTo>
                  <a:cubicBezTo>
                    <a:pt x="38881" y="5720"/>
                    <a:pt x="38738" y="5705"/>
                    <a:pt x="38628" y="5674"/>
                  </a:cubicBezTo>
                  <a:cubicBezTo>
                    <a:pt x="38453" y="5626"/>
                    <a:pt x="38343" y="5468"/>
                    <a:pt x="38438" y="5436"/>
                  </a:cubicBezTo>
                  <a:cubicBezTo>
                    <a:pt x="38501" y="5404"/>
                    <a:pt x="38596" y="5389"/>
                    <a:pt x="38691" y="5373"/>
                  </a:cubicBezTo>
                  <a:close/>
                  <a:moveTo>
                    <a:pt x="36114" y="5973"/>
                  </a:moveTo>
                  <a:cubicBezTo>
                    <a:pt x="36162" y="5973"/>
                    <a:pt x="36209" y="5973"/>
                    <a:pt x="36241" y="5990"/>
                  </a:cubicBezTo>
                  <a:cubicBezTo>
                    <a:pt x="36272" y="6005"/>
                    <a:pt x="36304" y="6037"/>
                    <a:pt x="36335" y="6068"/>
                  </a:cubicBezTo>
                  <a:cubicBezTo>
                    <a:pt x="36304" y="6085"/>
                    <a:pt x="36257" y="6116"/>
                    <a:pt x="36225" y="6131"/>
                  </a:cubicBezTo>
                  <a:cubicBezTo>
                    <a:pt x="36162" y="6100"/>
                    <a:pt x="36083" y="6068"/>
                    <a:pt x="36004" y="6037"/>
                  </a:cubicBezTo>
                  <a:cubicBezTo>
                    <a:pt x="36051" y="6021"/>
                    <a:pt x="36083" y="5990"/>
                    <a:pt x="36114" y="5973"/>
                  </a:cubicBezTo>
                  <a:close/>
                  <a:moveTo>
                    <a:pt x="43111" y="6567"/>
                  </a:moveTo>
                  <a:cubicBezTo>
                    <a:pt x="43300" y="6567"/>
                    <a:pt x="43460" y="6709"/>
                    <a:pt x="43637" y="6780"/>
                  </a:cubicBezTo>
                  <a:cubicBezTo>
                    <a:pt x="43669" y="6780"/>
                    <a:pt x="43685" y="6843"/>
                    <a:pt x="43701" y="6875"/>
                  </a:cubicBezTo>
                  <a:cubicBezTo>
                    <a:pt x="43630" y="6888"/>
                    <a:pt x="43547" y="6940"/>
                    <a:pt x="43496" y="6940"/>
                  </a:cubicBezTo>
                  <a:cubicBezTo>
                    <a:pt x="43490" y="6940"/>
                    <a:pt x="43484" y="6940"/>
                    <a:pt x="43479" y="6938"/>
                  </a:cubicBezTo>
                  <a:cubicBezTo>
                    <a:pt x="43274" y="6843"/>
                    <a:pt x="43100" y="6732"/>
                    <a:pt x="42910" y="6622"/>
                  </a:cubicBezTo>
                  <a:cubicBezTo>
                    <a:pt x="42981" y="6582"/>
                    <a:pt x="43048" y="6567"/>
                    <a:pt x="43111" y="6567"/>
                  </a:cubicBezTo>
                  <a:close/>
                  <a:moveTo>
                    <a:pt x="17781" y="6397"/>
                  </a:moveTo>
                  <a:cubicBezTo>
                    <a:pt x="17870" y="6397"/>
                    <a:pt x="17971" y="6433"/>
                    <a:pt x="18096" y="6495"/>
                  </a:cubicBezTo>
                  <a:cubicBezTo>
                    <a:pt x="18160" y="6511"/>
                    <a:pt x="18176" y="6637"/>
                    <a:pt x="18223" y="6717"/>
                  </a:cubicBezTo>
                  <a:cubicBezTo>
                    <a:pt x="18176" y="6827"/>
                    <a:pt x="18144" y="6970"/>
                    <a:pt x="18081" y="7080"/>
                  </a:cubicBezTo>
                  <a:cubicBezTo>
                    <a:pt x="18016" y="7190"/>
                    <a:pt x="17892" y="7247"/>
                    <a:pt x="17760" y="7247"/>
                  </a:cubicBezTo>
                  <a:cubicBezTo>
                    <a:pt x="17665" y="7247"/>
                    <a:pt x="17566" y="7218"/>
                    <a:pt x="17481" y="7159"/>
                  </a:cubicBezTo>
                  <a:cubicBezTo>
                    <a:pt x="17338" y="7064"/>
                    <a:pt x="17306" y="6843"/>
                    <a:pt x="17417" y="6669"/>
                  </a:cubicBezTo>
                  <a:cubicBezTo>
                    <a:pt x="17541" y="6478"/>
                    <a:pt x="17647" y="6397"/>
                    <a:pt x="17781" y="6397"/>
                  </a:cubicBezTo>
                  <a:close/>
                  <a:moveTo>
                    <a:pt x="52330" y="7025"/>
                  </a:moveTo>
                  <a:cubicBezTo>
                    <a:pt x="52495" y="7025"/>
                    <a:pt x="52653" y="7141"/>
                    <a:pt x="52741" y="7317"/>
                  </a:cubicBezTo>
                  <a:cubicBezTo>
                    <a:pt x="52789" y="7412"/>
                    <a:pt x="52757" y="7507"/>
                    <a:pt x="52646" y="7522"/>
                  </a:cubicBezTo>
                  <a:cubicBezTo>
                    <a:pt x="52393" y="7570"/>
                    <a:pt x="52125" y="7570"/>
                    <a:pt x="51872" y="7585"/>
                  </a:cubicBezTo>
                  <a:cubicBezTo>
                    <a:pt x="51841" y="7585"/>
                    <a:pt x="51793" y="7522"/>
                    <a:pt x="51778" y="7491"/>
                  </a:cubicBezTo>
                  <a:cubicBezTo>
                    <a:pt x="51761" y="7459"/>
                    <a:pt x="51761" y="7381"/>
                    <a:pt x="51778" y="7364"/>
                  </a:cubicBezTo>
                  <a:cubicBezTo>
                    <a:pt x="51919" y="7254"/>
                    <a:pt x="52062" y="7128"/>
                    <a:pt x="52204" y="7048"/>
                  </a:cubicBezTo>
                  <a:cubicBezTo>
                    <a:pt x="52245" y="7032"/>
                    <a:pt x="52288" y="7025"/>
                    <a:pt x="52330" y="7025"/>
                  </a:cubicBezTo>
                  <a:close/>
                  <a:moveTo>
                    <a:pt x="27354" y="6722"/>
                  </a:moveTo>
                  <a:cubicBezTo>
                    <a:pt x="27487" y="6722"/>
                    <a:pt x="27631" y="6746"/>
                    <a:pt x="27785" y="6795"/>
                  </a:cubicBezTo>
                  <a:cubicBezTo>
                    <a:pt x="27849" y="6827"/>
                    <a:pt x="27864" y="6938"/>
                    <a:pt x="27895" y="7016"/>
                  </a:cubicBezTo>
                  <a:cubicBezTo>
                    <a:pt x="27864" y="7096"/>
                    <a:pt x="27832" y="7223"/>
                    <a:pt x="27769" y="7254"/>
                  </a:cubicBezTo>
                  <a:cubicBezTo>
                    <a:pt x="27406" y="7412"/>
                    <a:pt x="27042" y="7570"/>
                    <a:pt x="26663" y="7712"/>
                  </a:cubicBezTo>
                  <a:cubicBezTo>
                    <a:pt x="26658" y="7714"/>
                    <a:pt x="26652" y="7714"/>
                    <a:pt x="26645" y="7714"/>
                  </a:cubicBezTo>
                  <a:cubicBezTo>
                    <a:pt x="26589" y="7714"/>
                    <a:pt x="26484" y="7658"/>
                    <a:pt x="26441" y="7602"/>
                  </a:cubicBezTo>
                  <a:cubicBezTo>
                    <a:pt x="26395" y="7539"/>
                    <a:pt x="26378" y="7412"/>
                    <a:pt x="26410" y="7349"/>
                  </a:cubicBezTo>
                  <a:cubicBezTo>
                    <a:pt x="26668" y="6927"/>
                    <a:pt x="26970" y="6722"/>
                    <a:pt x="27354" y="6722"/>
                  </a:cubicBezTo>
                  <a:close/>
                  <a:moveTo>
                    <a:pt x="15409" y="6970"/>
                  </a:moveTo>
                  <a:cubicBezTo>
                    <a:pt x="15458" y="6970"/>
                    <a:pt x="15536" y="7001"/>
                    <a:pt x="15536" y="7016"/>
                  </a:cubicBezTo>
                  <a:cubicBezTo>
                    <a:pt x="15552" y="7096"/>
                    <a:pt x="15568" y="7191"/>
                    <a:pt x="15521" y="7269"/>
                  </a:cubicBezTo>
                  <a:cubicBezTo>
                    <a:pt x="15441" y="7427"/>
                    <a:pt x="15283" y="7522"/>
                    <a:pt x="15093" y="7539"/>
                  </a:cubicBezTo>
                  <a:cubicBezTo>
                    <a:pt x="14999" y="7649"/>
                    <a:pt x="14889" y="7743"/>
                    <a:pt x="14794" y="7838"/>
                  </a:cubicBezTo>
                  <a:cubicBezTo>
                    <a:pt x="14857" y="8013"/>
                    <a:pt x="14841" y="8171"/>
                    <a:pt x="14730" y="8329"/>
                  </a:cubicBezTo>
                  <a:cubicBezTo>
                    <a:pt x="14679" y="8390"/>
                    <a:pt x="14574" y="8432"/>
                    <a:pt x="14494" y="8432"/>
                  </a:cubicBezTo>
                  <a:cubicBezTo>
                    <a:pt x="14451" y="8432"/>
                    <a:pt x="14415" y="8420"/>
                    <a:pt x="14398" y="8392"/>
                  </a:cubicBezTo>
                  <a:cubicBezTo>
                    <a:pt x="14351" y="8329"/>
                    <a:pt x="14335" y="8234"/>
                    <a:pt x="14351" y="8171"/>
                  </a:cubicBezTo>
                  <a:cubicBezTo>
                    <a:pt x="14398" y="8044"/>
                    <a:pt x="14478" y="7950"/>
                    <a:pt x="14541" y="7838"/>
                  </a:cubicBezTo>
                  <a:lnTo>
                    <a:pt x="14541" y="7838"/>
                  </a:lnTo>
                  <a:cubicBezTo>
                    <a:pt x="14320" y="7902"/>
                    <a:pt x="14113" y="7965"/>
                    <a:pt x="13892" y="8013"/>
                  </a:cubicBezTo>
                  <a:cubicBezTo>
                    <a:pt x="13884" y="8015"/>
                    <a:pt x="13875" y="8016"/>
                    <a:pt x="13865" y="8016"/>
                  </a:cubicBezTo>
                  <a:cubicBezTo>
                    <a:pt x="13804" y="8016"/>
                    <a:pt x="13724" y="7977"/>
                    <a:pt x="13656" y="7950"/>
                  </a:cubicBezTo>
                  <a:cubicBezTo>
                    <a:pt x="13608" y="7902"/>
                    <a:pt x="13703" y="7665"/>
                    <a:pt x="13797" y="7617"/>
                  </a:cubicBezTo>
                  <a:cubicBezTo>
                    <a:pt x="14320" y="7349"/>
                    <a:pt x="14841" y="7096"/>
                    <a:pt x="15409" y="6970"/>
                  </a:cubicBezTo>
                  <a:close/>
                  <a:moveTo>
                    <a:pt x="38107" y="6153"/>
                  </a:moveTo>
                  <a:cubicBezTo>
                    <a:pt x="38454" y="6153"/>
                    <a:pt x="38792" y="6210"/>
                    <a:pt x="39085" y="6416"/>
                  </a:cubicBezTo>
                  <a:cubicBezTo>
                    <a:pt x="39939" y="7016"/>
                    <a:pt x="40904" y="7269"/>
                    <a:pt x="41930" y="7491"/>
                  </a:cubicBezTo>
                  <a:cubicBezTo>
                    <a:pt x="42105" y="7807"/>
                    <a:pt x="42246" y="8028"/>
                    <a:pt x="42358" y="8281"/>
                  </a:cubicBezTo>
                  <a:cubicBezTo>
                    <a:pt x="42373" y="8312"/>
                    <a:pt x="42373" y="8376"/>
                    <a:pt x="42341" y="8407"/>
                  </a:cubicBezTo>
                  <a:cubicBezTo>
                    <a:pt x="42328" y="8434"/>
                    <a:pt x="42280" y="8474"/>
                    <a:pt x="42246" y="8474"/>
                  </a:cubicBezTo>
                  <a:cubicBezTo>
                    <a:pt x="42241" y="8474"/>
                    <a:pt x="42236" y="8473"/>
                    <a:pt x="42231" y="8470"/>
                  </a:cubicBezTo>
                  <a:cubicBezTo>
                    <a:pt x="41488" y="8266"/>
                    <a:pt x="40714" y="8123"/>
                    <a:pt x="40050" y="7712"/>
                  </a:cubicBezTo>
                  <a:cubicBezTo>
                    <a:pt x="39702" y="7491"/>
                    <a:pt x="39323" y="7317"/>
                    <a:pt x="38896" y="7301"/>
                  </a:cubicBezTo>
                  <a:cubicBezTo>
                    <a:pt x="38375" y="7269"/>
                    <a:pt x="37964" y="6938"/>
                    <a:pt x="37521" y="6700"/>
                  </a:cubicBezTo>
                  <a:cubicBezTo>
                    <a:pt x="37427" y="6654"/>
                    <a:pt x="37363" y="6416"/>
                    <a:pt x="37427" y="6337"/>
                  </a:cubicBezTo>
                  <a:cubicBezTo>
                    <a:pt x="37490" y="6274"/>
                    <a:pt x="37553" y="6195"/>
                    <a:pt x="37631" y="6179"/>
                  </a:cubicBezTo>
                  <a:cubicBezTo>
                    <a:pt x="37789" y="6164"/>
                    <a:pt x="37949" y="6153"/>
                    <a:pt x="38107" y="6153"/>
                  </a:cubicBezTo>
                  <a:close/>
                  <a:moveTo>
                    <a:pt x="42958" y="7522"/>
                  </a:moveTo>
                  <a:cubicBezTo>
                    <a:pt x="43685" y="7539"/>
                    <a:pt x="44428" y="7617"/>
                    <a:pt x="45091" y="7902"/>
                  </a:cubicBezTo>
                  <a:cubicBezTo>
                    <a:pt x="45692" y="8154"/>
                    <a:pt x="46293" y="8312"/>
                    <a:pt x="46925" y="8407"/>
                  </a:cubicBezTo>
                  <a:cubicBezTo>
                    <a:pt x="47272" y="8455"/>
                    <a:pt x="47494" y="8660"/>
                    <a:pt x="47557" y="9024"/>
                  </a:cubicBezTo>
                  <a:cubicBezTo>
                    <a:pt x="47573" y="9056"/>
                    <a:pt x="47605" y="9103"/>
                    <a:pt x="47637" y="9134"/>
                  </a:cubicBezTo>
                  <a:cubicBezTo>
                    <a:pt x="47715" y="9340"/>
                    <a:pt x="47652" y="9498"/>
                    <a:pt x="47447" y="9498"/>
                  </a:cubicBezTo>
                  <a:cubicBezTo>
                    <a:pt x="47399" y="9504"/>
                    <a:pt x="47354" y="9505"/>
                    <a:pt x="47311" y="9505"/>
                  </a:cubicBezTo>
                  <a:cubicBezTo>
                    <a:pt x="47227" y="9505"/>
                    <a:pt x="47157" y="9498"/>
                    <a:pt x="47114" y="9498"/>
                  </a:cubicBezTo>
                  <a:cubicBezTo>
                    <a:pt x="46974" y="9521"/>
                    <a:pt x="46841" y="9532"/>
                    <a:pt x="46714" y="9532"/>
                  </a:cubicBezTo>
                  <a:cubicBezTo>
                    <a:pt x="46299" y="9532"/>
                    <a:pt x="45949" y="9415"/>
                    <a:pt x="45597" y="9198"/>
                  </a:cubicBezTo>
                  <a:cubicBezTo>
                    <a:pt x="45249" y="8976"/>
                    <a:pt x="44855" y="8850"/>
                    <a:pt x="44491" y="8692"/>
                  </a:cubicBezTo>
                  <a:cubicBezTo>
                    <a:pt x="44364" y="8629"/>
                    <a:pt x="44191" y="8597"/>
                    <a:pt x="44128" y="8502"/>
                  </a:cubicBezTo>
                  <a:cubicBezTo>
                    <a:pt x="43812" y="8060"/>
                    <a:pt x="43306" y="7950"/>
                    <a:pt x="42864" y="7743"/>
                  </a:cubicBezTo>
                  <a:cubicBezTo>
                    <a:pt x="42847" y="7743"/>
                    <a:pt x="42864" y="7649"/>
                    <a:pt x="42879" y="7617"/>
                  </a:cubicBezTo>
                  <a:cubicBezTo>
                    <a:pt x="42895" y="7585"/>
                    <a:pt x="42927" y="7522"/>
                    <a:pt x="42958" y="7522"/>
                  </a:cubicBezTo>
                  <a:close/>
                  <a:moveTo>
                    <a:pt x="13087" y="7728"/>
                  </a:moveTo>
                  <a:cubicBezTo>
                    <a:pt x="13182" y="8076"/>
                    <a:pt x="13228" y="8281"/>
                    <a:pt x="13292" y="8550"/>
                  </a:cubicBezTo>
                  <a:cubicBezTo>
                    <a:pt x="12912" y="8818"/>
                    <a:pt x="12518" y="9134"/>
                    <a:pt x="12107" y="9387"/>
                  </a:cubicBezTo>
                  <a:cubicBezTo>
                    <a:pt x="11943" y="9497"/>
                    <a:pt x="11768" y="9538"/>
                    <a:pt x="11589" y="9538"/>
                  </a:cubicBezTo>
                  <a:cubicBezTo>
                    <a:pt x="11458" y="9538"/>
                    <a:pt x="11324" y="9516"/>
                    <a:pt x="11190" y="9482"/>
                  </a:cubicBezTo>
                  <a:cubicBezTo>
                    <a:pt x="11111" y="9467"/>
                    <a:pt x="11032" y="9356"/>
                    <a:pt x="11032" y="9292"/>
                  </a:cubicBezTo>
                  <a:cubicBezTo>
                    <a:pt x="10984" y="9056"/>
                    <a:pt x="10984" y="8818"/>
                    <a:pt x="11159" y="8645"/>
                  </a:cubicBezTo>
                  <a:cubicBezTo>
                    <a:pt x="11443" y="8360"/>
                    <a:pt x="11743" y="8076"/>
                    <a:pt x="12185" y="8028"/>
                  </a:cubicBezTo>
                  <a:cubicBezTo>
                    <a:pt x="12486" y="7996"/>
                    <a:pt x="12786" y="7981"/>
                    <a:pt x="13087" y="7728"/>
                  </a:cubicBezTo>
                  <a:close/>
                  <a:moveTo>
                    <a:pt x="49059" y="9767"/>
                  </a:moveTo>
                  <a:cubicBezTo>
                    <a:pt x="49232" y="9798"/>
                    <a:pt x="49407" y="9861"/>
                    <a:pt x="49565" y="9941"/>
                  </a:cubicBezTo>
                  <a:cubicBezTo>
                    <a:pt x="49628" y="9973"/>
                    <a:pt x="49691" y="10067"/>
                    <a:pt x="49706" y="10146"/>
                  </a:cubicBezTo>
                  <a:cubicBezTo>
                    <a:pt x="49723" y="10177"/>
                    <a:pt x="49612" y="10272"/>
                    <a:pt x="49548" y="10289"/>
                  </a:cubicBezTo>
                  <a:cubicBezTo>
                    <a:pt x="49422" y="10320"/>
                    <a:pt x="49280" y="10320"/>
                    <a:pt x="49169" y="10335"/>
                  </a:cubicBezTo>
                  <a:cubicBezTo>
                    <a:pt x="49059" y="10320"/>
                    <a:pt x="48948" y="10320"/>
                    <a:pt x="48869" y="10289"/>
                  </a:cubicBezTo>
                  <a:cubicBezTo>
                    <a:pt x="48806" y="10257"/>
                    <a:pt x="48743" y="10177"/>
                    <a:pt x="48727" y="10099"/>
                  </a:cubicBezTo>
                  <a:cubicBezTo>
                    <a:pt x="48711" y="10036"/>
                    <a:pt x="48758" y="9925"/>
                    <a:pt x="48821" y="9878"/>
                  </a:cubicBezTo>
                  <a:cubicBezTo>
                    <a:pt x="48869" y="9815"/>
                    <a:pt x="48979" y="9767"/>
                    <a:pt x="49059" y="9767"/>
                  </a:cubicBezTo>
                  <a:close/>
                  <a:moveTo>
                    <a:pt x="18254" y="10636"/>
                  </a:moveTo>
                  <a:cubicBezTo>
                    <a:pt x="18302" y="10668"/>
                    <a:pt x="18349" y="10683"/>
                    <a:pt x="18349" y="10715"/>
                  </a:cubicBezTo>
                  <a:cubicBezTo>
                    <a:pt x="18366" y="10746"/>
                    <a:pt x="18334" y="10810"/>
                    <a:pt x="18318" y="10826"/>
                  </a:cubicBezTo>
                  <a:cubicBezTo>
                    <a:pt x="18239" y="10873"/>
                    <a:pt x="18160" y="10904"/>
                    <a:pt x="18081" y="10953"/>
                  </a:cubicBezTo>
                  <a:cubicBezTo>
                    <a:pt x="18053" y="10962"/>
                    <a:pt x="18024" y="10967"/>
                    <a:pt x="17998" y="10967"/>
                  </a:cubicBezTo>
                  <a:cubicBezTo>
                    <a:pt x="17938" y="10967"/>
                    <a:pt x="17892" y="10939"/>
                    <a:pt x="17892" y="10873"/>
                  </a:cubicBezTo>
                  <a:cubicBezTo>
                    <a:pt x="17875" y="10810"/>
                    <a:pt x="17955" y="10715"/>
                    <a:pt x="18018" y="10668"/>
                  </a:cubicBezTo>
                  <a:cubicBezTo>
                    <a:pt x="18081" y="10636"/>
                    <a:pt x="18176" y="10652"/>
                    <a:pt x="18254" y="10636"/>
                  </a:cubicBezTo>
                  <a:close/>
                  <a:moveTo>
                    <a:pt x="11897" y="12460"/>
                  </a:moveTo>
                  <a:cubicBezTo>
                    <a:pt x="11963" y="12460"/>
                    <a:pt x="11983" y="12510"/>
                    <a:pt x="11932" y="12611"/>
                  </a:cubicBezTo>
                  <a:cubicBezTo>
                    <a:pt x="11907" y="12676"/>
                    <a:pt x="11861" y="12729"/>
                    <a:pt x="11819" y="12789"/>
                  </a:cubicBezTo>
                  <a:lnTo>
                    <a:pt x="11819" y="12789"/>
                  </a:lnTo>
                  <a:cubicBezTo>
                    <a:pt x="11815" y="12725"/>
                    <a:pt x="11806" y="12665"/>
                    <a:pt x="11806" y="12596"/>
                  </a:cubicBezTo>
                  <a:cubicBezTo>
                    <a:pt x="11791" y="12548"/>
                    <a:pt x="11806" y="12485"/>
                    <a:pt x="11838" y="12470"/>
                  </a:cubicBezTo>
                  <a:cubicBezTo>
                    <a:pt x="11860" y="12463"/>
                    <a:pt x="11880" y="12460"/>
                    <a:pt x="11897" y="12460"/>
                  </a:cubicBezTo>
                  <a:close/>
                  <a:moveTo>
                    <a:pt x="11004" y="12569"/>
                  </a:moveTo>
                  <a:cubicBezTo>
                    <a:pt x="11282" y="12569"/>
                    <a:pt x="11534" y="12684"/>
                    <a:pt x="11785" y="12841"/>
                  </a:cubicBezTo>
                  <a:lnTo>
                    <a:pt x="11785" y="12841"/>
                  </a:lnTo>
                  <a:cubicBezTo>
                    <a:pt x="11645" y="13060"/>
                    <a:pt x="11534" y="13308"/>
                    <a:pt x="11237" y="13402"/>
                  </a:cubicBezTo>
                  <a:cubicBezTo>
                    <a:pt x="11016" y="13465"/>
                    <a:pt x="10811" y="13576"/>
                    <a:pt x="10605" y="13655"/>
                  </a:cubicBezTo>
                  <a:cubicBezTo>
                    <a:pt x="10361" y="13755"/>
                    <a:pt x="10117" y="13816"/>
                    <a:pt x="9862" y="13816"/>
                  </a:cubicBezTo>
                  <a:cubicBezTo>
                    <a:pt x="9754" y="13816"/>
                    <a:pt x="9643" y="13805"/>
                    <a:pt x="9530" y="13781"/>
                  </a:cubicBezTo>
                  <a:cubicBezTo>
                    <a:pt x="9483" y="13774"/>
                    <a:pt x="9434" y="13771"/>
                    <a:pt x="9384" y="13771"/>
                  </a:cubicBezTo>
                  <a:cubicBezTo>
                    <a:pt x="9216" y="13771"/>
                    <a:pt x="9036" y="13805"/>
                    <a:pt x="8866" y="13829"/>
                  </a:cubicBezTo>
                  <a:cubicBezTo>
                    <a:pt x="8645" y="13861"/>
                    <a:pt x="8567" y="14160"/>
                    <a:pt x="8740" y="14350"/>
                  </a:cubicBezTo>
                  <a:cubicBezTo>
                    <a:pt x="8788" y="14413"/>
                    <a:pt x="8883" y="14476"/>
                    <a:pt x="8914" y="14540"/>
                  </a:cubicBezTo>
                  <a:cubicBezTo>
                    <a:pt x="8946" y="14619"/>
                    <a:pt x="8929" y="14729"/>
                    <a:pt x="8898" y="14793"/>
                  </a:cubicBezTo>
                  <a:cubicBezTo>
                    <a:pt x="8851" y="14856"/>
                    <a:pt x="8756" y="14904"/>
                    <a:pt x="8693" y="14951"/>
                  </a:cubicBezTo>
                  <a:cubicBezTo>
                    <a:pt x="8645" y="14967"/>
                    <a:pt x="8598" y="14982"/>
                    <a:pt x="8550" y="14982"/>
                  </a:cubicBezTo>
                  <a:cubicBezTo>
                    <a:pt x="7855" y="14729"/>
                    <a:pt x="7128" y="14729"/>
                    <a:pt x="6401" y="14683"/>
                  </a:cubicBezTo>
                  <a:cubicBezTo>
                    <a:pt x="6354" y="14683"/>
                    <a:pt x="6322" y="14651"/>
                    <a:pt x="6274" y="14619"/>
                  </a:cubicBezTo>
                  <a:cubicBezTo>
                    <a:pt x="6369" y="14318"/>
                    <a:pt x="6653" y="14255"/>
                    <a:pt x="6906" y="14208"/>
                  </a:cubicBezTo>
                  <a:cubicBezTo>
                    <a:pt x="7207" y="14145"/>
                    <a:pt x="7539" y="14160"/>
                    <a:pt x="7949" y="14129"/>
                  </a:cubicBezTo>
                  <a:cubicBezTo>
                    <a:pt x="7745" y="13955"/>
                    <a:pt x="7618" y="13861"/>
                    <a:pt x="7492" y="13749"/>
                  </a:cubicBezTo>
                  <a:cubicBezTo>
                    <a:pt x="7523" y="13718"/>
                    <a:pt x="7555" y="13686"/>
                    <a:pt x="7602" y="13655"/>
                  </a:cubicBezTo>
                  <a:cubicBezTo>
                    <a:pt x="7903" y="13433"/>
                    <a:pt x="8297" y="13576"/>
                    <a:pt x="8613" y="13355"/>
                  </a:cubicBezTo>
                  <a:cubicBezTo>
                    <a:pt x="8866" y="13180"/>
                    <a:pt x="9199" y="13117"/>
                    <a:pt x="9515" y="13007"/>
                  </a:cubicBezTo>
                  <a:cubicBezTo>
                    <a:pt x="9846" y="12896"/>
                    <a:pt x="10210" y="12833"/>
                    <a:pt x="10542" y="12675"/>
                  </a:cubicBezTo>
                  <a:cubicBezTo>
                    <a:pt x="10705" y="12601"/>
                    <a:pt x="10858" y="12569"/>
                    <a:pt x="11004" y="12569"/>
                  </a:cubicBezTo>
                  <a:close/>
                  <a:moveTo>
                    <a:pt x="6626" y="15359"/>
                  </a:moveTo>
                  <a:cubicBezTo>
                    <a:pt x="6678" y="15359"/>
                    <a:pt x="6730" y="15361"/>
                    <a:pt x="6780" y="15361"/>
                  </a:cubicBezTo>
                  <a:cubicBezTo>
                    <a:pt x="6782" y="15360"/>
                    <a:pt x="6783" y="15359"/>
                    <a:pt x="6785" y="15359"/>
                  </a:cubicBezTo>
                  <a:cubicBezTo>
                    <a:pt x="6800" y="15359"/>
                    <a:pt x="6815" y="15413"/>
                    <a:pt x="6843" y="15441"/>
                  </a:cubicBezTo>
                  <a:cubicBezTo>
                    <a:pt x="6733" y="15520"/>
                    <a:pt x="6622" y="15583"/>
                    <a:pt x="6512" y="15662"/>
                  </a:cubicBezTo>
                  <a:cubicBezTo>
                    <a:pt x="6471" y="15690"/>
                    <a:pt x="6430" y="15705"/>
                    <a:pt x="6396" y="15705"/>
                  </a:cubicBezTo>
                  <a:cubicBezTo>
                    <a:pt x="6350" y="15705"/>
                    <a:pt x="6315" y="15678"/>
                    <a:pt x="6306" y="15614"/>
                  </a:cubicBezTo>
                  <a:cubicBezTo>
                    <a:pt x="6291" y="15551"/>
                    <a:pt x="6337" y="15410"/>
                    <a:pt x="6401" y="15393"/>
                  </a:cubicBezTo>
                  <a:cubicBezTo>
                    <a:pt x="6468" y="15365"/>
                    <a:pt x="6547" y="15359"/>
                    <a:pt x="6626" y="15359"/>
                  </a:cubicBezTo>
                  <a:close/>
                  <a:moveTo>
                    <a:pt x="21576" y="17540"/>
                  </a:moveTo>
                  <a:cubicBezTo>
                    <a:pt x="21651" y="17540"/>
                    <a:pt x="21698" y="17584"/>
                    <a:pt x="21685" y="17654"/>
                  </a:cubicBezTo>
                  <a:cubicBezTo>
                    <a:pt x="21685" y="17685"/>
                    <a:pt x="21637" y="17717"/>
                    <a:pt x="21605" y="17732"/>
                  </a:cubicBezTo>
                  <a:cubicBezTo>
                    <a:pt x="21582" y="17739"/>
                    <a:pt x="21562" y="17742"/>
                    <a:pt x="21544" y="17742"/>
                  </a:cubicBezTo>
                  <a:cubicBezTo>
                    <a:pt x="21477" y="17742"/>
                    <a:pt x="21447" y="17697"/>
                    <a:pt x="21447" y="17622"/>
                  </a:cubicBezTo>
                  <a:cubicBezTo>
                    <a:pt x="21463" y="17591"/>
                    <a:pt x="21510" y="17574"/>
                    <a:pt x="21542" y="17543"/>
                  </a:cubicBezTo>
                  <a:cubicBezTo>
                    <a:pt x="21554" y="17541"/>
                    <a:pt x="21565" y="17540"/>
                    <a:pt x="21576" y="17540"/>
                  </a:cubicBezTo>
                  <a:close/>
                  <a:moveTo>
                    <a:pt x="60200" y="18056"/>
                  </a:moveTo>
                  <a:cubicBezTo>
                    <a:pt x="60188" y="18076"/>
                    <a:pt x="60175" y="18096"/>
                    <a:pt x="60162" y="18117"/>
                  </a:cubicBezTo>
                  <a:lnTo>
                    <a:pt x="60162" y="18117"/>
                  </a:lnTo>
                  <a:cubicBezTo>
                    <a:pt x="60170" y="18100"/>
                    <a:pt x="60173" y="18077"/>
                    <a:pt x="60186" y="18065"/>
                  </a:cubicBezTo>
                  <a:cubicBezTo>
                    <a:pt x="60189" y="18061"/>
                    <a:pt x="60194" y="18058"/>
                    <a:pt x="60200" y="18056"/>
                  </a:cubicBezTo>
                  <a:close/>
                  <a:moveTo>
                    <a:pt x="61766" y="18839"/>
                  </a:moveTo>
                  <a:cubicBezTo>
                    <a:pt x="61798" y="18855"/>
                    <a:pt x="61813" y="18902"/>
                    <a:pt x="61830" y="18933"/>
                  </a:cubicBezTo>
                  <a:cubicBezTo>
                    <a:pt x="61813" y="18965"/>
                    <a:pt x="61813" y="19013"/>
                    <a:pt x="61782" y="19013"/>
                  </a:cubicBezTo>
                  <a:cubicBezTo>
                    <a:pt x="61768" y="19019"/>
                    <a:pt x="61755" y="19021"/>
                    <a:pt x="61743" y="19021"/>
                  </a:cubicBezTo>
                  <a:cubicBezTo>
                    <a:pt x="61688" y="19021"/>
                    <a:pt x="61658" y="18965"/>
                    <a:pt x="61672" y="18887"/>
                  </a:cubicBezTo>
                  <a:cubicBezTo>
                    <a:pt x="61687" y="18870"/>
                    <a:pt x="61735" y="18839"/>
                    <a:pt x="61766" y="18839"/>
                  </a:cubicBezTo>
                  <a:close/>
                  <a:moveTo>
                    <a:pt x="61244" y="18855"/>
                  </a:moveTo>
                  <a:cubicBezTo>
                    <a:pt x="61261" y="18887"/>
                    <a:pt x="61276" y="18918"/>
                    <a:pt x="61276" y="18950"/>
                  </a:cubicBezTo>
                  <a:cubicBezTo>
                    <a:pt x="61276" y="18981"/>
                    <a:pt x="61244" y="19013"/>
                    <a:pt x="61213" y="19028"/>
                  </a:cubicBezTo>
                  <a:cubicBezTo>
                    <a:pt x="61213" y="18997"/>
                    <a:pt x="61181" y="18965"/>
                    <a:pt x="61181" y="18933"/>
                  </a:cubicBezTo>
                  <a:cubicBezTo>
                    <a:pt x="61181" y="18902"/>
                    <a:pt x="61229" y="18887"/>
                    <a:pt x="61244" y="18855"/>
                  </a:cubicBezTo>
                  <a:close/>
                  <a:moveTo>
                    <a:pt x="2797" y="19250"/>
                  </a:moveTo>
                  <a:cubicBezTo>
                    <a:pt x="2833" y="19286"/>
                    <a:pt x="2878" y="19321"/>
                    <a:pt x="2918" y="19357"/>
                  </a:cubicBezTo>
                  <a:lnTo>
                    <a:pt x="2918" y="19357"/>
                  </a:lnTo>
                  <a:cubicBezTo>
                    <a:pt x="2868" y="19352"/>
                    <a:pt x="2821" y="19344"/>
                    <a:pt x="2765" y="19344"/>
                  </a:cubicBezTo>
                  <a:cubicBezTo>
                    <a:pt x="2782" y="19313"/>
                    <a:pt x="2782" y="19281"/>
                    <a:pt x="2797" y="19250"/>
                  </a:cubicBezTo>
                  <a:close/>
                  <a:moveTo>
                    <a:pt x="2988" y="19416"/>
                  </a:moveTo>
                  <a:cubicBezTo>
                    <a:pt x="3057" y="19472"/>
                    <a:pt x="3078" y="19529"/>
                    <a:pt x="3050" y="19597"/>
                  </a:cubicBezTo>
                  <a:cubicBezTo>
                    <a:pt x="3034" y="19622"/>
                    <a:pt x="3017" y="19642"/>
                    <a:pt x="3001" y="19660"/>
                  </a:cubicBezTo>
                  <a:lnTo>
                    <a:pt x="3001" y="19660"/>
                  </a:lnTo>
                  <a:cubicBezTo>
                    <a:pt x="2998" y="19579"/>
                    <a:pt x="2990" y="19498"/>
                    <a:pt x="2988" y="19416"/>
                  </a:cubicBezTo>
                  <a:close/>
                  <a:moveTo>
                    <a:pt x="2696" y="19722"/>
                  </a:moveTo>
                  <a:cubicBezTo>
                    <a:pt x="2767" y="19722"/>
                    <a:pt x="2839" y="19725"/>
                    <a:pt x="2913" y="19731"/>
                  </a:cubicBezTo>
                  <a:lnTo>
                    <a:pt x="2913" y="19731"/>
                  </a:lnTo>
                  <a:cubicBezTo>
                    <a:pt x="2782" y="19800"/>
                    <a:pt x="2643" y="19861"/>
                    <a:pt x="2529" y="19961"/>
                  </a:cubicBezTo>
                  <a:cubicBezTo>
                    <a:pt x="2421" y="20046"/>
                    <a:pt x="2310" y="20078"/>
                    <a:pt x="2197" y="20078"/>
                  </a:cubicBezTo>
                  <a:cubicBezTo>
                    <a:pt x="2078" y="20078"/>
                    <a:pt x="1958" y="20043"/>
                    <a:pt x="1838" y="19995"/>
                  </a:cubicBezTo>
                  <a:lnTo>
                    <a:pt x="1838" y="19995"/>
                  </a:lnTo>
                  <a:cubicBezTo>
                    <a:pt x="2095" y="19788"/>
                    <a:pt x="2385" y="19722"/>
                    <a:pt x="2696" y="19722"/>
                  </a:cubicBezTo>
                  <a:close/>
                  <a:moveTo>
                    <a:pt x="21839" y="20199"/>
                  </a:moveTo>
                  <a:cubicBezTo>
                    <a:pt x="22057" y="20199"/>
                    <a:pt x="22282" y="20282"/>
                    <a:pt x="22507" y="20309"/>
                  </a:cubicBezTo>
                  <a:cubicBezTo>
                    <a:pt x="22570" y="20324"/>
                    <a:pt x="22633" y="20436"/>
                    <a:pt x="22665" y="20514"/>
                  </a:cubicBezTo>
                  <a:cubicBezTo>
                    <a:pt x="22759" y="20830"/>
                    <a:pt x="22806" y="21146"/>
                    <a:pt x="22665" y="21462"/>
                  </a:cubicBezTo>
                  <a:cubicBezTo>
                    <a:pt x="22349" y="21620"/>
                    <a:pt x="22016" y="21778"/>
                    <a:pt x="21700" y="21953"/>
                  </a:cubicBezTo>
                  <a:cubicBezTo>
                    <a:pt x="21337" y="22174"/>
                    <a:pt x="20958" y="22316"/>
                    <a:pt x="20547" y="22347"/>
                  </a:cubicBezTo>
                  <a:cubicBezTo>
                    <a:pt x="20506" y="22350"/>
                    <a:pt x="20465" y="22351"/>
                    <a:pt x="20425" y="22351"/>
                  </a:cubicBezTo>
                  <a:cubicBezTo>
                    <a:pt x="20347" y="22351"/>
                    <a:pt x="20270" y="22348"/>
                    <a:pt x="20195" y="22348"/>
                  </a:cubicBezTo>
                  <a:cubicBezTo>
                    <a:pt x="20080" y="22348"/>
                    <a:pt x="19970" y="22356"/>
                    <a:pt x="19867" y="22395"/>
                  </a:cubicBezTo>
                  <a:cubicBezTo>
                    <a:pt x="19677" y="22459"/>
                    <a:pt x="19519" y="22663"/>
                    <a:pt x="19346" y="22790"/>
                  </a:cubicBezTo>
                  <a:cubicBezTo>
                    <a:pt x="19249" y="22851"/>
                    <a:pt x="19148" y="22874"/>
                    <a:pt x="19048" y="22874"/>
                  </a:cubicBezTo>
                  <a:cubicBezTo>
                    <a:pt x="18967" y="22874"/>
                    <a:pt x="18886" y="22859"/>
                    <a:pt x="18808" y="22838"/>
                  </a:cubicBezTo>
                  <a:cubicBezTo>
                    <a:pt x="18602" y="22790"/>
                    <a:pt x="18476" y="22617"/>
                    <a:pt x="18507" y="22442"/>
                  </a:cubicBezTo>
                  <a:cubicBezTo>
                    <a:pt x="18570" y="22079"/>
                    <a:pt x="18587" y="21715"/>
                    <a:pt x="18903" y="21447"/>
                  </a:cubicBezTo>
                  <a:cubicBezTo>
                    <a:pt x="19061" y="21289"/>
                    <a:pt x="19139" y="21051"/>
                    <a:pt x="19424" y="20956"/>
                  </a:cubicBezTo>
                  <a:cubicBezTo>
                    <a:pt x="19550" y="21020"/>
                    <a:pt x="19708" y="21115"/>
                    <a:pt x="19867" y="21194"/>
                  </a:cubicBezTo>
                  <a:cubicBezTo>
                    <a:pt x="19924" y="21219"/>
                    <a:pt x="19980" y="21235"/>
                    <a:pt x="20033" y="21235"/>
                  </a:cubicBezTo>
                  <a:cubicBezTo>
                    <a:pt x="20113" y="21235"/>
                    <a:pt x="20183" y="21200"/>
                    <a:pt x="20231" y="21115"/>
                  </a:cubicBezTo>
                  <a:cubicBezTo>
                    <a:pt x="20332" y="20950"/>
                    <a:pt x="20362" y="20703"/>
                    <a:pt x="20592" y="20703"/>
                  </a:cubicBezTo>
                  <a:cubicBezTo>
                    <a:pt x="20648" y="20703"/>
                    <a:pt x="20716" y="20717"/>
                    <a:pt x="20800" y="20752"/>
                  </a:cubicBezTo>
                  <a:cubicBezTo>
                    <a:pt x="20825" y="20761"/>
                    <a:pt x="20850" y="20766"/>
                    <a:pt x="20875" y="20766"/>
                  </a:cubicBezTo>
                  <a:cubicBezTo>
                    <a:pt x="21051" y="20766"/>
                    <a:pt x="21214" y="20543"/>
                    <a:pt x="21352" y="20404"/>
                  </a:cubicBezTo>
                  <a:cubicBezTo>
                    <a:pt x="21509" y="20247"/>
                    <a:pt x="21672" y="20199"/>
                    <a:pt x="21839" y="20199"/>
                  </a:cubicBezTo>
                  <a:close/>
                  <a:moveTo>
                    <a:pt x="3156" y="23290"/>
                  </a:moveTo>
                  <a:cubicBezTo>
                    <a:pt x="3178" y="23290"/>
                    <a:pt x="3206" y="23298"/>
                    <a:pt x="3232" y="23304"/>
                  </a:cubicBezTo>
                  <a:lnTo>
                    <a:pt x="3232" y="23304"/>
                  </a:lnTo>
                  <a:lnTo>
                    <a:pt x="3113" y="23422"/>
                  </a:lnTo>
                  <a:cubicBezTo>
                    <a:pt x="3091" y="23316"/>
                    <a:pt x="3116" y="23290"/>
                    <a:pt x="3156" y="23290"/>
                  </a:cubicBezTo>
                  <a:close/>
                  <a:moveTo>
                    <a:pt x="3646" y="23773"/>
                  </a:moveTo>
                  <a:cubicBezTo>
                    <a:pt x="3689" y="23773"/>
                    <a:pt x="3726" y="23807"/>
                    <a:pt x="3745" y="23865"/>
                  </a:cubicBezTo>
                  <a:cubicBezTo>
                    <a:pt x="3793" y="24008"/>
                    <a:pt x="3714" y="24134"/>
                    <a:pt x="3587" y="24134"/>
                  </a:cubicBezTo>
                  <a:cubicBezTo>
                    <a:pt x="3524" y="24134"/>
                    <a:pt x="3429" y="24054"/>
                    <a:pt x="3429" y="24008"/>
                  </a:cubicBezTo>
                  <a:cubicBezTo>
                    <a:pt x="3429" y="23944"/>
                    <a:pt x="3492" y="23865"/>
                    <a:pt x="3556" y="23818"/>
                  </a:cubicBezTo>
                  <a:cubicBezTo>
                    <a:pt x="3587" y="23787"/>
                    <a:pt x="3618" y="23773"/>
                    <a:pt x="3646" y="23773"/>
                  </a:cubicBezTo>
                  <a:close/>
                  <a:moveTo>
                    <a:pt x="4192" y="24444"/>
                  </a:moveTo>
                  <a:cubicBezTo>
                    <a:pt x="4198" y="24444"/>
                    <a:pt x="4202" y="24446"/>
                    <a:pt x="4204" y="24450"/>
                  </a:cubicBezTo>
                  <a:cubicBezTo>
                    <a:pt x="4256" y="24580"/>
                    <a:pt x="4232" y="24615"/>
                    <a:pt x="4182" y="24615"/>
                  </a:cubicBezTo>
                  <a:cubicBezTo>
                    <a:pt x="4149" y="24615"/>
                    <a:pt x="4105" y="24600"/>
                    <a:pt x="4063" y="24587"/>
                  </a:cubicBezTo>
                  <a:lnTo>
                    <a:pt x="4063" y="24587"/>
                  </a:lnTo>
                  <a:cubicBezTo>
                    <a:pt x="4077" y="24512"/>
                    <a:pt x="4159" y="24444"/>
                    <a:pt x="4192" y="24444"/>
                  </a:cubicBezTo>
                  <a:close/>
                  <a:moveTo>
                    <a:pt x="5579" y="25145"/>
                  </a:moveTo>
                  <a:cubicBezTo>
                    <a:pt x="5610" y="25177"/>
                    <a:pt x="5642" y="25224"/>
                    <a:pt x="5642" y="25255"/>
                  </a:cubicBezTo>
                  <a:cubicBezTo>
                    <a:pt x="5642" y="25344"/>
                    <a:pt x="5602" y="25392"/>
                    <a:pt x="5538" y="25392"/>
                  </a:cubicBezTo>
                  <a:cubicBezTo>
                    <a:pt x="5522" y="25392"/>
                    <a:pt x="5503" y="25388"/>
                    <a:pt x="5484" y="25382"/>
                  </a:cubicBezTo>
                  <a:cubicBezTo>
                    <a:pt x="5452" y="25367"/>
                    <a:pt x="5406" y="25304"/>
                    <a:pt x="5406" y="25287"/>
                  </a:cubicBezTo>
                  <a:cubicBezTo>
                    <a:pt x="5469" y="25240"/>
                    <a:pt x="5532" y="25192"/>
                    <a:pt x="5579" y="25145"/>
                  </a:cubicBezTo>
                  <a:close/>
                  <a:moveTo>
                    <a:pt x="20114" y="25557"/>
                  </a:moveTo>
                  <a:cubicBezTo>
                    <a:pt x="20151" y="25557"/>
                    <a:pt x="20190" y="25561"/>
                    <a:pt x="20231" y="25572"/>
                  </a:cubicBezTo>
                  <a:cubicBezTo>
                    <a:pt x="20294" y="25588"/>
                    <a:pt x="20341" y="25666"/>
                    <a:pt x="20372" y="25730"/>
                  </a:cubicBezTo>
                  <a:cubicBezTo>
                    <a:pt x="20389" y="25746"/>
                    <a:pt x="20357" y="25824"/>
                    <a:pt x="20325" y="25841"/>
                  </a:cubicBezTo>
                  <a:cubicBezTo>
                    <a:pt x="20073" y="26014"/>
                    <a:pt x="20073" y="25999"/>
                    <a:pt x="19550" y="26046"/>
                  </a:cubicBezTo>
                  <a:cubicBezTo>
                    <a:pt x="19472" y="26031"/>
                    <a:pt x="19377" y="26014"/>
                    <a:pt x="19314" y="25983"/>
                  </a:cubicBezTo>
                  <a:cubicBezTo>
                    <a:pt x="19203" y="25919"/>
                    <a:pt x="19266" y="25856"/>
                    <a:pt x="19582" y="25746"/>
                  </a:cubicBezTo>
                  <a:cubicBezTo>
                    <a:pt x="19755" y="25679"/>
                    <a:pt x="19917" y="25557"/>
                    <a:pt x="20114" y="25557"/>
                  </a:cubicBezTo>
                  <a:close/>
                  <a:moveTo>
                    <a:pt x="18697" y="26204"/>
                  </a:moveTo>
                  <a:lnTo>
                    <a:pt x="18697" y="26204"/>
                  </a:lnTo>
                  <a:cubicBezTo>
                    <a:pt x="18770" y="26233"/>
                    <a:pt x="18762" y="26262"/>
                    <a:pt x="18675" y="26279"/>
                  </a:cubicBezTo>
                  <a:lnTo>
                    <a:pt x="18675" y="26279"/>
                  </a:lnTo>
                  <a:cubicBezTo>
                    <a:pt x="18687" y="26254"/>
                    <a:pt x="18697" y="26229"/>
                    <a:pt x="18697" y="26204"/>
                  </a:cubicBezTo>
                  <a:close/>
                  <a:moveTo>
                    <a:pt x="5866" y="26359"/>
                  </a:moveTo>
                  <a:cubicBezTo>
                    <a:pt x="5871" y="26359"/>
                    <a:pt x="5875" y="26360"/>
                    <a:pt x="5880" y="26362"/>
                  </a:cubicBezTo>
                  <a:cubicBezTo>
                    <a:pt x="5958" y="26378"/>
                    <a:pt x="6021" y="26410"/>
                    <a:pt x="6101" y="26441"/>
                  </a:cubicBezTo>
                  <a:lnTo>
                    <a:pt x="5863" y="26488"/>
                  </a:lnTo>
                  <a:cubicBezTo>
                    <a:pt x="5832" y="26473"/>
                    <a:pt x="5800" y="26441"/>
                    <a:pt x="5768" y="26410"/>
                  </a:cubicBezTo>
                  <a:cubicBezTo>
                    <a:pt x="5796" y="26396"/>
                    <a:pt x="5835" y="26359"/>
                    <a:pt x="5866" y="26359"/>
                  </a:cubicBezTo>
                  <a:close/>
                  <a:moveTo>
                    <a:pt x="18625" y="26297"/>
                  </a:moveTo>
                  <a:cubicBezTo>
                    <a:pt x="18633" y="26297"/>
                    <a:pt x="18642" y="26297"/>
                    <a:pt x="18651" y="26298"/>
                  </a:cubicBezTo>
                  <a:lnTo>
                    <a:pt x="18651" y="26298"/>
                  </a:lnTo>
                  <a:cubicBezTo>
                    <a:pt x="18661" y="26487"/>
                    <a:pt x="18571" y="26564"/>
                    <a:pt x="18396" y="26568"/>
                  </a:cubicBezTo>
                  <a:lnTo>
                    <a:pt x="18396" y="26568"/>
                  </a:lnTo>
                  <a:cubicBezTo>
                    <a:pt x="18386" y="26387"/>
                    <a:pt x="18455" y="26297"/>
                    <a:pt x="18625" y="26297"/>
                  </a:cubicBezTo>
                  <a:close/>
                  <a:moveTo>
                    <a:pt x="19851" y="26600"/>
                  </a:moveTo>
                  <a:cubicBezTo>
                    <a:pt x="19915" y="26600"/>
                    <a:pt x="19978" y="26678"/>
                    <a:pt x="20041" y="26726"/>
                  </a:cubicBezTo>
                  <a:cubicBezTo>
                    <a:pt x="19978" y="26758"/>
                    <a:pt x="19898" y="26836"/>
                    <a:pt x="19820" y="26836"/>
                  </a:cubicBezTo>
                  <a:cubicBezTo>
                    <a:pt x="19757" y="26836"/>
                    <a:pt x="19693" y="26758"/>
                    <a:pt x="19630" y="26710"/>
                  </a:cubicBezTo>
                  <a:cubicBezTo>
                    <a:pt x="19693" y="26678"/>
                    <a:pt x="19772" y="26600"/>
                    <a:pt x="19851" y="26600"/>
                  </a:cubicBezTo>
                  <a:close/>
                  <a:moveTo>
                    <a:pt x="18375" y="26583"/>
                  </a:moveTo>
                  <a:cubicBezTo>
                    <a:pt x="18200" y="27017"/>
                    <a:pt x="17870" y="27297"/>
                    <a:pt x="17464" y="27485"/>
                  </a:cubicBezTo>
                  <a:cubicBezTo>
                    <a:pt x="17456" y="27489"/>
                    <a:pt x="17445" y="27491"/>
                    <a:pt x="17434" y="27491"/>
                  </a:cubicBezTo>
                  <a:cubicBezTo>
                    <a:pt x="17402" y="27491"/>
                    <a:pt x="17365" y="27476"/>
                    <a:pt x="17354" y="27453"/>
                  </a:cubicBezTo>
                  <a:cubicBezTo>
                    <a:pt x="17338" y="27421"/>
                    <a:pt x="17323" y="27358"/>
                    <a:pt x="17338" y="27327"/>
                  </a:cubicBezTo>
                  <a:cubicBezTo>
                    <a:pt x="17544" y="27026"/>
                    <a:pt x="17828" y="26804"/>
                    <a:pt x="18128" y="26631"/>
                  </a:cubicBezTo>
                  <a:cubicBezTo>
                    <a:pt x="18201" y="26587"/>
                    <a:pt x="18288" y="26583"/>
                    <a:pt x="18375" y="26583"/>
                  </a:cubicBezTo>
                  <a:close/>
                  <a:moveTo>
                    <a:pt x="18476" y="27485"/>
                  </a:moveTo>
                  <a:cubicBezTo>
                    <a:pt x="18492" y="27485"/>
                    <a:pt x="18539" y="27548"/>
                    <a:pt x="18555" y="27579"/>
                  </a:cubicBezTo>
                  <a:cubicBezTo>
                    <a:pt x="18555" y="27626"/>
                    <a:pt x="18555" y="27689"/>
                    <a:pt x="18539" y="27706"/>
                  </a:cubicBezTo>
                  <a:cubicBezTo>
                    <a:pt x="18366" y="27832"/>
                    <a:pt x="18191" y="27959"/>
                    <a:pt x="18018" y="28069"/>
                  </a:cubicBezTo>
                  <a:cubicBezTo>
                    <a:pt x="18011" y="28072"/>
                    <a:pt x="18003" y="28074"/>
                    <a:pt x="17993" y="28074"/>
                  </a:cubicBezTo>
                  <a:cubicBezTo>
                    <a:pt x="17957" y="28074"/>
                    <a:pt x="17907" y="28054"/>
                    <a:pt x="17907" y="28054"/>
                  </a:cubicBezTo>
                  <a:cubicBezTo>
                    <a:pt x="17907" y="27974"/>
                    <a:pt x="17892" y="27848"/>
                    <a:pt x="17923" y="27816"/>
                  </a:cubicBezTo>
                  <a:cubicBezTo>
                    <a:pt x="18096" y="27689"/>
                    <a:pt x="18286" y="27595"/>
                    <a:pt x="18476" y="27485"/>
                  </a:cubicBezTo>
                  <a:close/>
                  <a:moveTo>
                    <a:pt x="60390" y="27776"/>
                  </a:moveTo>
                  <a:cubicBezTo>
                    <a:pt x="60406" y="27776"/>
                    <a:pt x="60422" y="27779"/>
                    <a:pt x="60439" y="27784"/>
                  </a:cubicBezTo>
                  <a:cubicBezTo>
                    <a:pt x="60470" y="27801"/>
                    <a:pt x="60486" y="27864"/>
                    <a:pt x="60517" y="27911"/>
                  </a:cubicBezTo>
                  <a:cubicBezTo>
                    <a:pt x="60486" y="27990"/>
                    <a:pt x="60470" y="28069"/>
                    <a:pt x="60422" y="28148"/>
                  </a:cubicBezTo>
                  <a:cubicBezTo>
                    <a:pt x="60422" y="28156"/>
                    <a:pt x="60399" y="28160"/>
                    <a:pt x="60371" y="28160"/>
                  </a:cubicBezTo>
                  <a:cubicBezTo>
                    <a:pt x="60343" y="28160"/>
                    <a:pt x="60312" y="28156"/>
                    <a:pt x="60296" y="28148"/>
                  </a:cubicBezTo>
                  <a:cubicBezTo>
                    <a:pt x="60201" y="28100"/>
                    <a:pt x="60186" y="28022"/>
                    <a:pt x="60217" y="27911"/>
                  </a:cubicBezTo>
                  <a:cubicBezTo>
                    <a:pt x="60256" y="27833"/>
                    <a:pt x="60317" y="27776"/>
                    <a:pt x="60390" y="27776"/>
                  </a:cubicBezTo>
                  <a:close/>
                  <a:moveTo>
                    <a:pt x="18507" y="28575"/>
                  </a:moveTo>
                  <a:lnTo>
                    <a:pt x="18539" y="28669"/>
                  </a:lnTo>
                  <a:lnTo>
                    <a:pt x="18460" y="28654"/>
                  </a:lnTo>
                  <a:lnTo>
                    <a:pt x="18507" y="28575"/>
                  </a:lnTo>
                  <a:close/>
                  <a:moveTo>
                    <a:pt x="20183" y="28970"/>
                  </a:moveTo>
                  <a:lnTo>
                    <a:pt x="20214" y="29080"/>
                  </a:lnTo>
                  <a:lnTo>
                    <a:pt x="20119" y="29065"/>
                  </a:lnTo>
                  <a:lnTo>
                    <a:pt x="20183" y="28970"/>
                  </a:lnTo>
                  <a:close/>
                  <a:moveTo>
                    <a:pt x="62877" y="29693"/>
                  </a:moveTo>
                  <a:cubicBezTo>
                    <a:pt x="62910" y="29693"/>
                    <a:pt x="62954" y="29718"/>
                    <a:pt x="62968" y="29744"/>
                  </a:cubicBezTo>
                  <a:cubicBezTo>
                    <a:pt x="62983" y="29776"/>
                    <a:pt x="62951" y="29824"/>
                    <a:pt x="62951" y="29871"/>
                  </a:cubicBezTo>
                  <a:cubicBezTo>
                    <a:pt x="62913" y="29871"/>
                    <a:pt x="62875" y="29891"/>
                    <a:pt x="62853" y="29891"/>
                  </a:cubicBezTo>
                  <a:cubicBezTo>
                    <a:pt x="62848" y="29891"/>
                    <a:pt x="62844" y="29890"/>
                    <a:pt x="62841" y="29887"/>
                  </a:cubicBezTo>
                  <a:cubicBezTo>
                    <a:pt x="62761" y="29807"/>
                    <a:pt x="62761" y="29729"/>
                    <a:pt x="62856" y="29697"/>
                  </a:cubicBezTo>
                  <a:cubicBezTo>
                    <a:pt x="62862" y="29694"/>
                    <a:pt x="62869" y="29693"/>
                    <a:pt x="62877" y="29693"/>
                  </a:cubicBezTo>
                  <a:close/>
                  <a:moveTo>
                    <a:pt x="19537" y="29417"/>
                  </a:moveTo>
                  <a:cubicBezTo>
                    <a:pt x="19646" y="29417"/>
                    <a:pt x="19744" y="29464"/>
                    <a:pt x="19757" y="29586"/>
                  </a:cubicBezTo>
                  <a:cubicBezTo>
                    <a:pt x="19757" y="29666"/>
                    <a:pt x="19740" y="29761"/>
                    <a:pt x="19725" y="29855"/>
                  </a:cubicBezTo>
                  <a:cubicBezTo>
                    <a:pt x="19630" y="29997"/>
                    <a:pt x="19740" y="30092"/>
                    <a:pt x="19820" y="30203"/>
                  </a:cubicBezTo>
                  <a:cubicBezTo>
                    <a:pt x="19898" y="30313"/>
                    <a:pt x="19978" y="30488"/>
                    <a:pt x="19930" y="30566"/>
                  </a:cubicBezTo>
                  <a:cubicBezTo>
                    <a:pt x="19740" y="30930"/>
                    <a:pt x="19519" y="31278"/>
                    <a:pt x="19282" y="31609"/>
                  </a:cubicBezTo>
                  <a:cubicBezTo>
                    <a:pt x="19219" y="31704"/>
                    <a:pt x="19061" y="31752"/>
                    <a:pt x="18935" y="31784"/>
                  </a:cubicBezTo>
                  <a:cubicBezTo>
                    <a:pt x="18921" y="31786"/>
                    <a:pt x="18906" y="31787"/>
                    <a:pt x="18890" y="31787"/>
                  </a:cubicBezTo>
                  <a:cubicBezTo>
                    <a:pt x="18814" y="31787"/>
                    <a:pt x="18720" y="31759"/>
                    <a:pt x="18682" y="31720"/>
                  </a:cubicBezTo>
                  <a:cubicBezTo>
                    <a:pt x="18381" y="31341"/>
                    <a:pt x="18381" y="30867"/>
                    <a:pt x="18366" y="30424"/>
                  </a:cubicBezTo>
                  <a:cubicBezTo>
                    <a:pt x="18366" y="30376"/>
                    <a:pt x="18397" y="30330"/>
                    <a:pt x="18429" y="30298"/>
                  </a:cubicBezTo>
                  <a:cubicBezTo>
                    <a:pt x="18444" y="30266"/>
                    <a:pt x="18476" y="30203"/>
                    <a:pt x="18507" y="30203"/>
                  </a:cubicBezTo>
                  <a:cubicBezTo>
                    <a:pt x="18950" y="30108"/>
                    <a:pt x="19013" y="29554"/>
                    <a:pt x="19440" y="29428"/>
                  </a:cubicBezTo>
                  <a:cubicBezTo>
                    <a:pt x="19472" y="29421"/>
                    <a:pt x="19505" y="29417"/>
                    <a:pt x="19537" y="29417"/>
                  </a:cubicBezTo>
                  <a:close/>
                  <a:moveTo>
                    <a:pt x="1722" y="32163"/>
                  </a:moveTo>
                  <a:cubicBezTo>
                    <a:pt x="1733" y="32178"/>
                    <a:pt x="1742" y="32194"/>
                    <a:pt x="1749" y="32210"/>
                  </a:cubicBezTo>
                  <a:lnTo>
                    <a:pt x="1749" y="32210"/>
                  </a:lnTo>
                  <a:cubicBezTo>
                    <a:pt x="1741" y="32194"/>
                    <a:pt x="1732" y="32179"/>
                    <a:pt x="1722" y="32163"/>
                  </a:cubicBezTo>
                  <a:close/>
                  <a:moveTo>
                    <a:pt x="5855" y="27306"/>
                  </a:moveTo>
                  <a:cubicBezTo>
                    <a:pt x="5979" y="27306"/>
                    <a:pt x="6103" y="27320"/>
                    <a:pt x="6227" y="27358"/>
                  </a:cubicBezTo>
                  <a:cubicBezTo>
                    <a:pt x="6259" y="27373"/>
                    <a:pt x="6322" y="27405"/>
                    <a:pt x="6322" y="27437"/>
                  </a:cubicBezTo>
                  <a:cubicBezTo>
                    <a:pt x="6337" y="27516"/>
                    <a:pt x="6369" y="27626"/>
                    <a:pt x="6322" y="27658"/>
                  </a:cubicBezTo>
                  <a:cubicBezTo>
                    <a:pt x="6211" y="27801"/>
                    <a:pt x="6038" y="27896"/>
                    <a:pt x="5926" y="28037"/>
                  </a:cubicBezTo>
                  <a:cubicBezTo>
                    <a:pt x="5816" y="28180"/>
                    <a:pt x="5768" y="28353"/>
                    <a:pt x="5690" y="28528"/>
                  </a:cubicBezTo>
                  <a:cubicBezTo>
                    <a:pt x="5785" y="28511"/>
                    <a:pt x="5880" y="28511"/>
                    <a:pt x="5958" y="28511"/>
                  </a:cubicBezTo>
                  <a:cubicBezTo>
                    <a:pt x="6116" y="28528"/>
                    <a:pt x="6259" y="28654"/>
                    <a:pt x="6227" y="28749"/>
                  </a:cubicBezTo>
                  <a:cubicBezTo>
                    <a:pt x="6148" y="29049"/>
                    <a:pt x="6069" y="29350"/>
                    <a:pt x="5958" y="29649"/>
                  </a:cubicBezTo>
                  <a:cubicBezTo>
                    <a:pt x="5895" y="29839"/>
                    <a:pt x="5705" y="29887"/>
                    <a:pt x="5532" y="29887"/>
                  </a:cubicBezTo>
                  <a:lnTo>
                    <a:pt x="5389" y="29887"/>
                  </a:lnTo>
                  <a:cubicBezTo>
                    <a:pt x="5263" y="29855"/>
                    <a:pt x="5121" y="29839"/>
                    <a:pt x="5073" y="29697"/>
                  </a:cubicBezTo>
                  <a:cubicBezTo>
                    <a:pt x="5058" y="29618"/>
                    <a:pt x="5105" y="29523"/>
                    <a:pt x="5153" y="29444"/>
                  </a:cubicBezTo>
                  <a:cubicBezTo>
                    <a:pt x="5184" y="29365"/>
                    <a:pt x="5279" y="29318"/>
                    <a:pt x="5342" y="29255"/>
                  </a:cubicBezTo>
                  <a:cubicBezTo>
                    <a:pt x="5484" y="29112"/>
                    <a:pt x="5469" y="28939"/>
                    <a:pt x="5452" y="28749"/>
                  </a:cubicBezTo>
                  <a:lnTo>
                    <a:pt x="5452" y="28749"/>
                  </a:lnTo>
                  <a:cubicBezTo>
                    <a:pt x="5311" y="28781"/>
                    <a:pt x="5184" y="28812"/>
                    <a:pt x="5041" y="28827"/>
                  </a:cubicBezTo>
                  <a:cubicBezTo>
                    <a:pt x="4963" y="28841"/>
                    <a:pt x="4899" y="28848"/>
                    <a:pt x="4847" y="28848"/>
                  </a:cubicBezTo>
                  <a:cubicBezTo>
                    <a:pt x="4649" y="28848"/>
                    <a:pt x="4635" y="28736"/>
                    <a:pt x="4710" y="28385"/>
                  </a:cubicBezTo>
                  <a:cubicBezTo>
                    <a:pt x="4710" y="28353"/>
                    <a:pt x="4725" y="28290"/>
                    <a:pt x="4694" y="28258"/>
                  </a:cubicBezTo>
                  <a:cubicBezTo>
                    <a:pt x="4665" y="28230"/>
                    <a:pt x="4627" y="28214"/>
                    <a:pt x="4591" y="28214"/>
                  </a:cubicBezTo>
                  <a:cubicBezTo>
                    <a:pt x="4547" y="28214"/>
                    <a:pt x="4506" y="28238"/>
                    <a:pt x="4489" y="28290"/>
                  </a:cubicBezTo>
                  <a:cubicBezTo>
                    <a:pt x="4394" y="28543"/>
                    <a:pt x="4268" y="28812"/>
                    <a:pt x="4268" y="29065"/>
                  </a:cubicBezTo>
                  <a:cubicBezTo>
                    <a:pt x="4268" y="29333"/>
                    <a:pt x="4362" y="29618"/>
                    <a:pt x="4489" y="29839"/>
                  </a:cubicBezTo>
                  <a:cubicBezTo>
                    <a:pt x="4662" y="30123"/>
                    <a:pt x="4931" y="30298"/>
                    <a:pt x="5279" y="30345"/>
                  </a:cubicBezTo>
                  <a:cubicBezTo>
                    <a:pt x="5500" y="30376"/>
                    <a:pt x="5722" y="30424"/>
                    <a:pt x="5943" y="30471"/>
                  </a:cubicBezTo>
                  <a:cubicBezTo>
                    <a:pt x="6084" y="30503"/>
                    <a:pt x="6211" y="30804"/>
                    <a:pt x="6116" y="30930"/>
                  </a:cubicBezTo>
                  <a:cubicBezTo>
                    <a:pt x="5768" y="31388"/>
                    <a:pt x="5690" y="31925"/>
                    <a:pt x="5722" y="32479"/>
                  </a:cubicBezTo>
                  <a:cubicBezTo>
                    <a:pt x="5737" y="32715"/>
                    <a:pt x="5690" y="32937"/>
                    <a:pt x="5674" y="33158"/>
                  </a:cubicBezTo>
                  <a:cubicBezTo>
                    <a:pt x="5663" y="33235"/>
                    <a:pt x="5614" y="33281"/>
                    <a:pt x="5554" y="33281"/>
                  </a:cubicBezTo>
                  <a:cubicBezTo>
                    <a:pt x="5527" y="33281"/>
                    <a:pt x="5498" y="33272"/>
                    <a:pt x="5469" y="33253"/>
                  </a:cubicBezTo>
                  <a:cubicBezTo>
                    <a:pt x="5311" y="33158"/>
                    <a:pt x="5105" y="33080"/>
                    <a:pt x="5026" y="32937"/>
                  </a:cubicBezTo>
                  <a:cubicBezTo>
                    <a:pt x="4441" y="31862"/>
                    <a:pt x="3682" y="30867"/>
                    <a:pt x="3446" y="29618"/>
                  </a:cubicBezTo>
                  <a:cubicBezTo>
                    <a:pt x="3382" y="29365"/>
                    <a:pt x="3240" y="29112"/>
                    <a:pt x="3130" y="28875"/>
                  </a:cubicBezTo>
                  <a:cubicBezTo>
                    <a:pt x="3366" y="28591"/>
                    <a:pt x="3035" y="28496"/>
                    <a:pt x="2972" y="28370"/>
                  </a:cubicBezTo>
                  <a:cubicBezTo>
                    <a:pt x="3082" y="28243"/>
                    <a:pt x="3176" y="28148"/>
                    <a:pt x="3256" y="28037"/>
                  </a:cubicBezTo>
                  <a:cubicBezTo>
                    <a:pt x="3366" y="27879"/>
                    <a:pt x="3509" y="27801"/>
                    <a:pt x="3699" y="27753"/>
                  </a:cubicBezTo>
                  <a:cubicBezTo>
                    <a:pt x="4188" y="27658"/>
                    <a:pt x="4710" y="27721"/>
                    <a:pt x="5136" y="27390"/>
                  </a:cubicBezTo>
                  <a:cubicBezTo>
                    <a:pt x="5376" y="27358"/>
                    <a:pt x="5615" y="27306"/>
                    <a:pt x="5855" y="27306"/>
                  </a:cubicBezTo>
                  <a:close/>
                  <a:moveTo>
                    <a:pt x="2177" y="32360"/>
                  </a:moveTo>
                  <a:cubicBezTo>
                    <a:pt x="2311" y="32360"/>
                    <a:pt x="2386" y="32421"/>
                    <a:pt x="2386" y="32526"/>
                  </a:cubicBezTo>
                  <a:lnTo>
                    <a:pt x="2386" y="33348"/>
                  </a:lnTo>
                  <a:cubicBezTo>
                    <a:pt x="2386" y="33376"/>
                    <a:pt x="2321" y="33445"/>
                    <a:pt x="2310" y="33445"/>
                  </a:cubicBezTo>
                  <a:cubicBezTo>
                    <a:pt x="2308" y="33445"/>
                    <a:pt x="2308" y="33444"/>
                    <a:pt x="2308" y="33443"/>
                  </a:cubicBezTo>
                  <a:cubicBezTo>
                    <a:pt x="2228" y="33411"/>
                    <a:pt x="2133" y="33379"/>
                    <a:pt x="2118" y="33316"/>
                  </a:cubicBezTo>
                  <a:cubicBezTo>
                    <a:pt x="2010" y="33025"/>
                    <a:pt x="1933" y="32717"/>
                    <a:pt x="1855" y="32424"/>
                  </a:cubicBezTo>
                  <a:lnTo>
                    <a:pt x="1855" y="32424"/>
                  </a:lnTo>
                  <a:cubicBezTo>
                    <a:pt x="1934" y="32407"/>
                    <a:pt x="2005" y="32382"/>
                    <a:pt x="2086" y="32368"/>
                  </a:cubicBezTo>
                  <a:cubicBezTo>
                    <a:pt x="2119" y="32362"/>
                    <a:pt x="2149" y="32360"/>
                    <a:pt x="2177" y="32360"/>
                  </a:cubicBezTo>
                  <a:close/>
                  <a:moveTo>
                    <a:pt x="62019" y="31499"/>
                  </a:moveTo>
                  <a:cubicBezTo>
                    <a:pt x="62146" y="31546"/>
                    <a:pt x="62272" y="31609"/>
                    <a:pt x="62399" y="31626"/>
                  </a:cubicBezTo>
                  <a:cubicBezTo>
                    <a:pt x="62540" y="31657"/>
                    <a:pt x="62667" y="31736"/>
                    <a:pt x="62683" y="31878"/>
                  </a:cubicBezTo>
                  <a:cubicBezTo>
                    <a:pt x="62746" y="32652"/>
                    <a:pt x="62809" y="33427"/>
                    <a:pt x="62856" y="34201"/>
                  </a:cubicBezTo>
                  <a:cubicBezTo>
                    <a:pt x="62856" y="34328"/>
                    <a:pt x="62761" y="34454"/>
                    <a:pt x="62683" y="34565"/>
                  </a:cubicBezTo>
                  <a:cubicBezTo>
                    <a:pt x="62623" y="34645"/>
                    <a:pt x="62525" y="34680"/>
                    <a:pt x="62425" y="34680"/>
                  </a:cubicBezTo>
                  <a:cubicBezTo>
                    <a:pt x="62286" y="34680"/>
                    <a:pt x="62144" y="34612"/>
                    <a:pt x="62098" y="34502"/>
                  </a:cubicBezTo>
                  <a:cubicBezTo>
                    <a:pt x="62051" y="34376"/>
                    <a:pt x="61971" y="34249"/>
                    <a:pt x="61971" y="34106"/>
                  </a:cubicBezTo>
                  <a:cubicBezTo>
                    <a:pt x="61956" y="33743"/>
                    <a:pt x="61908" y="33364"/>
                    <a:pt x="61971" y="33016"/>
                  </a:cubicBezTo>
                  <a:cubicBezTo>
                    <a:pt x="62051" y="32605"/>
                    <a:pt x="62051" y="32210"/>
                    <a:pt x="61956" y="31799"/>
                  </a:cubicBezTo>
                  <a:cubicBezTo>
                    <a:pt x="61940" y="31720"/>
                    <a:pt x="61988" y="31626"/>
                    <a:pt x="62019" y="31499"/>
                  </a:cubicBezTo>
                  <a:close/>
                  <a:moveTo>
                    <a:pt x="60391" y="34091"/>
                  </a:moveTo>
                  <a:cubicBezTo>
                    <a:pt x="60628" y="34186"/>
                    <a:pt x="60755" y="34376"/>
                    <a:pt x="60770" y="34612"/>
                  </a:cubicBezTo>
                  <a:cubicBezTo>
                    <a:pt x="60786" y="34787"/>
                    <a:pt x="60723" y="34960"/>
                    <a:pt x="60660" y="35118"/>
                  </a:cubicBezTo>
                  <a:cubicBezTo>
                    <a:pt x="60597" y="35244"/>
                    <a:pt x="60486" y="35339"/>
                    <a:pt x="60376" y="35402"/>
                  </a:cubicBezTo>
                  <a:cubicBezTo>
                    <a:pt x="60369" y="35406"/>
                    <a:pt x="60361" y="35408"/>
                    <a:pt x="60352" y="35408"/>
                  </a:cubicBezTo>
                  <a:cubicBezTo>
                    <a:pt x="60258" y="35408"/>
                    <a:pt x="60058" y="35183"/>
                    <a:pt x="60043" y="35023"/>
                  </a:cubicBezTo>
                  <a:cubicBezTo>
                    <a:pt x="59965" y="34644"/>
                    <a:pt x="60011" y="34312"/>
                    <a:pt x="60391" y="34091"/>
                  </a:cubicBezTo>
                  <a:close/>
                  <a:moveTo>
                    <a:pt x="2765" y="33554"/>
                  </a:moveTo>
                  <a:cubicBezTo>
                    <a:pt x="3050" y="33601"/>
                    <a:pt x="3271" y="33790"/>
                    <a:pt x="3398" y="33996"/>
                  </a:cubicBezTo>
                  <a:cubicBezTo>
                    <a:pt x="3635" y="34376"/>
                    <a:pt x="3793" y="34802"/>
                    <a:pt x="4078" y="35166"/>
                  </a:cubicBezTo>
                  <a:cubicBezTo>
                    <a:pt x="4346" y="35514"/>
                    <a:pt x="4472" y="35971"/>
                    <a:pt x="4630" y="36399"/>
                  </a:cubicBezTo>
                  <a:cubicBezTo>
                    <a:pt x="4773" y="36746"/>
                    <a:pt x="4915" y="37062"/>
                    <a:pt x="5153" y="37362"/>
                  </a:cubicBezTo>
                  <a:cubicBezTo>
                    <a:pt x="5374" y="37631"/>
                    <a:pt x="5532" y="37979"/>
                    <a:pt x="5674" y="38310"/>
                  </a:cubicBezTo>
                  <a:cubicBezTo>
                    <a:pt x="5810" y="38583"/>
                    <a:pt x="5816" y="38900"/>
                    <a:pt x="5719" y="39204"/>
                  </a:cubicBezTo>
                  <a:lnTo>
                    <a:pt x="5719" y="39204"/>
                  </a:lnTo>
                  <a:cubicBezTo>
                    <a:pt x="5542" y="39122"/>
                    <a:pt x="5466" y="38969"/>
                    <a:pt x="5389" y="38801"/>
                  </a:cubicBezTo>
                  <a:cubicBezTo>
                    <a:pt x="5279" y="38548"/>
                    <a:pt x="5136" y="38310"/>
                    <a:pt x="4900" y="38169"/>
                  </a:cubicBezTo>
                  <a:cubicBezTo>
                    <a:pt x="4188" y="37726"/>
                    <a:pt x="3840" y="37046"/>
                    <a:pt x="3635" y="36287"/>
                  </a:cubicBezTo>
                  <a:cubicBezTo>
                    <a:pt x="3587" y="36114"/>
                    <a:pt x="3541" y="35956"/>
                    <a:pt x="3429" y="35798"/>
                  </a:cubicBezTo>
                  <a:cubicBezTo>
                    <a:pt x="3256" y="35577"/>
                    <a:pt x="3113" y="35356"/>
                    <a:pt x="2972" y="35118"/>
                  </a:cubicBezTo>
                  <a:cubicBezTo>
                    <a:pt x="2687" y="34629"/>
                    <a:pt x="2561" y="34123"/>
                    <a:pt x="2765" y="33554"/>
                  </a:cubicBezTo>
                  <a:close/>
                  <a:moveTo>
                    <a:pt x="5753" y="39291"/>
                  </a:moveTo>
                  <a:cubicBezTo>
                    <a:pt x="5791" y="39329"/>
                    <a:pt x="5831" y="39373"/>
                    <a:pt x="5863" y="39417"/>
                  </a:cubicBezTo>
                  <a:cubicBezTo>
                    <a:pt x="5832" y="39417"/>
                    <a:pt x="5816" y="39433"/>
                    <a:pt x="5785" y="39448"/>
                  </a:cubicBezTo>
                  <a:lnTo>
                    <a:pt x="5753" y="39291"/>
                  </a:lnTo>
                  <a:close/>
                  <a:moveTo>
                    <a:pt x="61025" y="44231"/>
                  </a:moveTo>
                  <a:cubicBezTo>
                    <a:pt x="61028" y="44421"/>
                    <a:pt x="60976" y="44590"/>
                    <a:pt x="60850" y="44727"/>
                  </a:cubicBezTo>
                  <a:lnTo>
                    <a:pt x="60850" y="44727"/>
                  </a:lnTo>
                  <a:cubicBezTo>
                    <a:pt x="60853" y="44539"/>
                    <a:pt x="60875" y="44364"/>
                    <a:pt x="61025" y="44231"/>
                  </a:cubicBezTo>
                  <a:close/>
                  <a:moveTo>
                    <a:pt x="60778" y="44825"/>
                  </a:moveTo>
                  <a:cubicBezTo>
                    <a:pt x="60673" y="45035"/>
                    <a:pt x="60506" y="45173"/>
                    <a:pt x="60278" y="45238"/>
                  </a:cubicBezTo>
                  <a:lnTo>
                    <a:pt x="60278" y="45238"/>
                  </a:lnTo>
                  <a:cubicBezTo>
                    <a:pt x="60400" y="44862"/>
                    <a:pt x="60420" y="44839"/>
                    <a:pt x="60778" y="44825"/>
                  </a:cubicBezTo>
                  <a:close/>
                  <a:moveTo>
                    <a:pt x="60215" y="45338"/>
                  </a:moveTo>
                  <a:lnTo>
                    <a:pt x="60186" y="45486"/>
                  </a:lnTo>
                  <a:cubicBezTo>
                    <a:pt x="60154" y="45471"/>
                    <a:pt x="60138" y="45471"/>
                    <a:pt x="60106" y="45454"/>
                  </a:cubicBezTo>
                  <a:cubicBezTo>
                    <a:pt x="60139" y="45411"/>
                    <a:pt x="60178" y="45376"/>
                    <a:pt x="60215" y="45338"/>
                  </a:cubicBezTo>
                  <a:close/>
                  <a:moveTo>
                    <a:pt x="3161" y="39354"/>
                  </a:moveTo>
                  <a:cubicBezTo>
                    <a:pt x="3319" y="39402"/>
                    <a:pt x="3492" y="39385"/>
                    <a:pt x="3572" y="39465"/>
                  </a:cubicBezTo>
                  <a:cubicBezTo>
                    <a:pt x="3730" y="39623"/>
                    <a:pt x="3872" y="39813"/>
                    <a:pt x="3983" y="40017"/>
                  </a:cubicBezTo>
                  <a:cubicBezTo>
                    <a:pt x="4615" y="41235"/>
                    <a:pt x="5406" y="42341"/>
                    <a:pt x="6322" y="43368"/>
                  </a:cubicBezTo>
                  <a:cubicBezTo>
                    <a:pt x="6480" y="43543"/>
                    <a:pt x="6607" y="43732"/>
                    <a:pt x="6796" y="43859"/>
                  </a:cubicBezTo>
                  <a:cubicBezTo>
                    <a:pt x="7176" y="44127"/>
                    <a:pt x="7460" y="44474"/>
                    <a:pt x="7665" y="44902"/>
                  </a:cubicBezTo>
                  <a:cubicBezTo>
                    <a:pt x="7776" y="45107"/>
                    <a:pt x="7934" y="45265"/>
                    <a:pt x="8139" y="45376"/>
                  </a:cubicBezTo>
                  <a:cubicBezTo>
                    <a:pt x="8472" y="45566"/>
                    <a:pt x="8503" y="45882"/>
                    <a:pt x="8487" y="46213"/>
                  </a:cubicBezTo>
                  <a:cubicBezTo>
                    <a:pt x="8487" y="46417"/>
                    <a:pt x="8286" y="46581"/>
                    <a:pt x="8082" y="46581"/>
                  </a:cubicBezTo>
                  <a:cubicBezTo>
                    <a:pt x="8064" y="46581"/>
                    <a:pt x="8047" y="46580"/>
                    <a:pt x="8029" y="46577"/>
                  </a:cubicBezTo>
                  <a:cubicBezTo>
                    <a:pt x="7222" y="46434"/>
                    <a:pt x="6575" y="45992"/>
                    <a:pt x="6101" y="45344"/>
                  </a:cubicBezTo>
                  <a:cubicBezTo>
                    <a:pt x="5026" y="43874"/>
                    <a:pt x="3920" y="42420"/>
                    <a:pt x="3193" y="40729"/>
                  </a:cubicBezTo>
                  <a:cubicBezTo>
                    <a:pt x="3035" y="40397"/>
                    <a:pt x="2892" y="40065"/>
                    <a:pt x="2955" y="39686"/>
                  </a:cubicBezTo>
                  <a:cubicBezTo>
                    <a:pt x="2987" y="39575"/>
                    <a:pt x="3082" y="39465"/>
                    <a:pt x="3161" y="39354"/>
                  </a:cubicBezTo>
                  <a:close/>
                  <a:moveTo>
                    <a:pt x="57250" y="46904"/>
                  </a:moveTo>
                  <a:cubicBezTo>
                    <a:pt x="57283" y="46904"/>
                    <a:pt x="57328" y="46928"/>
                    <a:pt x="57341" y="46940"/>
                  </a:cubicBezTo>
                  <a:cubicBezTo>
                    <a:pt x="57373" y="46972"/>
                    <a:pt x="57388" y="47020"/>
                    <a:pt x="57436" y="47083"/>
                  </a:cubicBezTo>
                  <a:cubicBezTo>
                    <a:pt x="57404" y="47193"/>
                    <a:pt x="57404" y="47351"/>
                    <a:pt x="57325" y="47431"/>
                  </a:cubicBezTo>
                  <a:cubicBezTo>
                    <a:pt x="57151" y="47557"/>
                    <a:pt x="56945" y="47635"/>
                    <a:pt x="56850" y="47873"/>
                  </a:cubicBezTo>
                  <a:cubicBezTo>
                    <a:pt x="56646" y="48411"/>
                    <a:pt x="56266" y="48790"/>
                    <a:pt x="55649" y="48805"/>
                  </a:cubicBezTo>
                  <a:cubicBezTo>
                    <a:pt x="55396" y="48821"/>
                    <a:pt x="55255" y="49011"/>
                    <a:pt x="55049" y="49106"/>
                  </a:cubicBezTo>
                  <a:cubicBezTo>
                    <a:pt x="55005" y="49122"/>
                    <a:pt x="54961" y="49131"/>
                    <a:pt x="54918" y="49131"/>
                  </a:cubicBezTo>
                  <a:cubicBezTo>
                    <a:pt x="54837" y="49131"/>
                    <a:pt x="54758" y="49099"/>
                    <a:pt x="54686" y="49026"/>
                  </a:cubicBezTo>
                  <a:cubicBezTo>
                    <a:pt x="54528" y="48885"/>
                    <a:pt x="54464" y="48695"/>
                    <a:pt x="54543" y="48552"/>
                  </a:cubicBezTo>
                  <a:cubicBezTo>
                    <a:pt x="54686" y="48268"/>
                    <a:pt x="54875" y="48015"/>
                    <a:pt x="55143" y="47842"/>
                  </a:cubicBezTo>
                  <a:cubicBezTo>
                    <a:pt x="55792" y="47414"/>
                    <a:pt x="56503" y="47130"/>
                    <a:pt x="57230" y="46908"/>
                  </a:cubicBezTo>
                  <a:cubicBezTo>
                    <a:pt x="57236" y="46906"/>
                    <a:pt x="57242" y="46904"/>
                    <a:pt x="57250" y="46904"/>
                  </a:cubicBezTo>
                  <a:close/>
                  <a:moveTo>
                    <a:pt x="52771" y="55393"/>
                  </a:moveTo>
                  <a:cubicBezTo>
                    <a:pt x="52841" y="55393"/>
                    <a:pt x="52949" y="55434"/>
                    <a:pt x="52962" y="55475"/>
                  </a:cubicBezTo>
                  <a:cubicBezTo>
                    <a:pt x="53010" y="55586"/>
                    <a:pt x="53057" y="55776"/>
                    <a:pt x="52994" y="55839"/>
                  </a:cubicBezTo>
                  <a:cubicBezTo>
                    <a:pt x="52741" y="56075"/>
                    <a:pt x="52441" y="56281"/>
                    <a:pt x="52157" y="56471"/>
                  </a:cubicBezTo>
                  <a:cubicBezTo>
                    <a:pt x="52046" y="56550"/>
                    <a:pt x="51904" y="56534"/>
                    <a:pt x="51793" y="56566"/>
                  </a:cubicBezTo>
                  <a:cubicBezTo>
                    <a:pt x="51730" y="56534"/>
                    <a:pt x="51683" y="56534"/>
                    <a:pt x="51651" y="56503"/>
                  </a:cubicBezTo>
                  <a:cubicBezTo>
                    <a:pt x="51635" y="56486"/>
                    <a:pt x="51635" y="56455"/>
                    <a:pt x="51620" y="56423"/>
                  </a:cubicBezTo>
                  <a:cubicBezTo>
                    <a:pt x="51982" y="56281"/>
                    <a:pt x="52062" y="55886"/>
                    <a:pt x="52283" y="55633"/>
                  </a:cubicBezTo>
                  <a:cubicBezTo>
                    <a:pt x="52393" y="55523"/>
                    <a:pt x="52583" y="55460"/>
                    <a:pt x="52741" y="55396"/>
                  </a:cubicBezTo>
                  <a:cubicBezTo>
                    <a:pt x="52750" y="55394"/>
                    <a:pt x="52760" y="55393"/>
                    <a:pt x="52771" y="55393"/>
                  </a:cubicBezTo>
                  <a:close/>
                  <a:moveTo>
                    <a:pt x="50154" y="56797"/>
                  </a:moveTo>
                  <a:cubicBezTo>
                    <a:pt x="50173" y="56797"/>
                    <a:pt x="50193" y="56804"/>
                    <a:pt x="50212" y="56819"/>
                  </a:cubicBezTo>
                  <a:cubicBezTo>
                    <a:pt x="50244" y="56819"/>
                    <a:pt x="50244" y="56882"/>
                    <a:pt x="50244" y="56914"/>
                  </a:cubicBezTo>
                  <a:cubicBezTo>
                    <a:pt x="50234" y="56986"/>
                    <a:pt x="50203" y="57024"/>
                    <a:pt x="50161" y="57024"/>
                  </a:cubicBezTo>
                  <a:cubicBezTo>
                    <a:pt x="50139" y="57024"/>
                    <a:pt x="50113" y="57014"/>
                    <a:pt x="50086" y="56992"/>
                  </a:cubicBezTo>
                  <a:cubicBezTo>
                    <a:pt x="50054" y="56977"/>
                    <a:pt x="50054" y="56929"/>
                    <a:pt x="50054" y="56897"/>
                  </a:cubicBezTo>
                  <a:cubicBezTo>
                    <a:pt x="50076" y="56832"/>
                    <a:pt x="50113" y="56797"/>
                    <a:pt x="50154" y="56797"/>
                  </a:cubicBezTo>
                  <a:close/>
                  <a:moveTo>
                    <a:pt x="51129" y="57687"/>
                  </a:moveTo>
                  <a:cubicBezTo>
                    <a:pt x="51105" y="57703"/>
                    <a:pt x="51082" y="57719"/>
                    <a:pt x="51058" y="57736"/>
                  </a:cubicBezTo>
                  <a:lnTo>
                    <a:pt x="51058" y="57736"/>
                  </a:lnTo>
                  <a:cubicBezTo>
                    <a:pt x="51092" y="57730"/>
                    <a:pt x="51126" y="57725"/>
                    <a:pt x="51161" y="57719"/>
                  </a:cubicBezTo>
                  <a:lnTo>
                    <a:pt x="51129" y="57687"/>
                  </a:lnTo>
                  <a:close/>
                  <a:moveTo>
                    <a:pt x="29539" y="1"/>
                  </a:moveTo>
                  <a:cubicBezTo>
                    <a:pt x="29456" y="1"/>
                    <a:pt x="29374" y="9"/>
                    <a:pt x="29303" y="31"/>
                  </a:cubicBezTo>
                  <a:cubicBezTo>
                    <a:pt x="28989" y="123"/>
                    <a:pt x="28669" y="135"/>
                    <a:pt x="28350" y="135"/>
                  </a:cubicBezTo>
                  <a:cubicBezTo>
                    <a:pt x="28243" y="135"/>
                    <a:pt x="28137" y="133"/>
                    <a:pt x="28030" y="133"/>
                  </a:cubicBezTo>
                  <a:cubicBezTo>
                    <a:pt x="27911" y="133"/>
                    <a:pt x="27792" y="135"/>
                    <a:pt x="27674" y="142"/>
                  </a:cubicBezTo>
                  <a:cubicBezTo>
                    <a:pt x="27297" y="164"/>
                    <a:pt x="26929" y="240"/>
                    <a:pt x="26551" y="240"/>
                  </a:cubicBezTo>
                  <a:cubicBezTo>
                    <a:pt x="26390" y="240"/>
                    <a:pt x="26228" y="226"/>
                    <a:pt x="26062" y="189"/>
                  </a:cubicBezTo>
                  <a:cubicBezTo>
                    <a:pt x="25968" y="167"/>
                    <a:pt x="25871" y="158"/>
                    <a:pt x="25773" y="158"/>
                  </a:cubicBezTo>
                  <a:cubicBezTo>
                    <a:pt x="25511" y="158"/>
                    <a:pt x="25241" y="227"/>
                    <a:pt x="24987" y="332"/>
                  </a:cubicBezTo>
                  <a:cubicBezTo>
                    <a:pt x="24403" y="568"/>
                    <a:pt x="23803" y="789"/>
                    <a:pt x="23186" y="979"/>
                  </a:cubicBezTo>
                  <a:cubicBezTo>
                    <a:pt x="22585" y="1169"/>
                    <a:pt x="21984" y="1375"/>
                    <a:pt x="21463" y="1754"/>
                  </a:cubicBezTo>
                  <a:cubicBezTo>
                    <a:pt x="21289" y="1896"/>
                    <a:pt x="21053" y="1944"/>
                    <a:pt x="20831" y="2007"/>
                  </a:cubicBezTo>
                  <a:cubicBezTo>
                    <a:pt x="20362" y="2147"/>
                    <a:pt x="19862" y="2227"/>
                    <a:pt x="19484" y="2580"/>
                  </a:cubicBezTo>
                  <a:lnTo>
                    <a:pt x="19484" y="2580"/>
                  </a:lnTo>
                  <a:cubicBezTo>
                    <a:pt x="19024" y="2682"/>
                    <a:pt x="18655" y="3045"/>
                    <a:pt x="18166" y="3045"/>
                  </a:cubicBezTo>
                  <a:cubicBezTo>
                    <a:pt x="18093" y="3045"/>
                    <a:pt x="18017" y="3036"/>
                    <a:pt x="17938" y="3018"/>
                  </a:cubicBezTo>
                  <a:cubicBezTo>
                    <a:pt x="17670" y="3176"/>
                    <a:pt x="17386" y="3318"/>
                    <a:pt x="17243" y="3634"/>
                  </a:cubicBezTo>
                  <a:cubicBezTo>
                    <a:pt x="17164" y="3824"/>
                    <a:pt x="16990" y="3935"/>
                    <a:pt x="16800" y="3950"/>
                  </a:cubicBezTo>
                  <a:cubicBezTo>
                    <a:pt x="16279" y="3982"/>
                    <a:pt x="15837" y="4188"/>
                    <a:pt x="15409" y="4456"/>
                  </a:cubicBezTo>
                  <a:cubicBezTo>
                    <a:pt x="15142" y="4619"/>
                    <a:pt x="14874" y="4748"/>
                    <a:pt x="14575" y="4748"/>
                  </a:cubicBezTo>
                  <a:cubicBezTo>
                    <a:pt x="14468" y="4748"/>
                    <a:pt x="14357" y="4731"/>
                    <a:pt x="14240" y="4694"/>
                  </a:cubicBezTo>
                  <a:cubicBezTo>
                    <a:pt x="14211" y="4681"/>
                    <a:pt x="14180" y="4676"/>
                    <a:pt x="14146" y="4676"/>
                  </a:cubicBezTo>
                  <a:cubicBezTo>
                    <a:pt x="14050" y="4676"/>
                    <a:pt x="13939" y="4717"/>
                    <a:pt x="13845" y="4740"/>
                  </a:cubicBezTo>
                  <a:cubicBezTo>
                    <a:pt x="13150" y="4962"/>
                    <a:pt x="12438" y="5168"/>
                    <a:pt x="11759" y="5421"/>
                  </a:cubicBezTo>
                  <a:cubicBezTo>
                    <a:pt x="11332" y="5579"/>
                    <a:pt x="10937" y="5800"/>
                    <a:pt x="10526" y="6021"/>
                  </a:cubicBezTo>
                  <a:cubicBezTo>
                    <a:pt x="9641" y="6511"/>
                    <a:pt x="8883" y="7159"/>
                    <a:pt x="8061" y="7743"/>
                  </a:cubicBezTo>
                  <a:cubicBezTo>
                    <a:pt x="7602" y="8060"/>
                    <a:pt x="7239" y="8455"/>
                    <a:pt x="6938" y="8929"/>
                  </a:cubicBezTo>
                  <a:cubicBezTo>
                    <a:pt x="6559" y="9562"/>
                    <a:pt x="6133" y="10146"/>
                    <a:pt x="5658" y="10715"/>
                  </a:cubicBezTo>
                  <a:cubicBezTo>
                    <a:pt x="5263" y="11157"/>
                    <a:pt x="4947" y="11663"/>
                    <a:pt x="4567" y="12137"/>
                  </a:cubicBezTo>
                  <a:cubicBezTo>
                    <a:pt x="4299" y="12470"/>
                    <a:pt x="4156" y="12849"/>
                    <a:pt x="4125" y="13260"/>
                  </a:cubicBezTo>
                  <a:cubicBezTo>
                    <a:pt x="4109" y="13560"/>
                    <a:pt x="4061" y="13797"/>
                    <a:pt x="3825" y="13987"/>
                  </a:cubicBezTo>
                  <a:cubicBezTo>
                    <a:pt x="3556" y="14208"/>
                    <a:pt x="3762" y="14634"/>
                    <a:pt x="3429" y="14841"/>
                  </a:cubicBezTo>
                  <a:cubicBezTo>
                    <a:pt x="3334" y="14887"/>
                    <a:pt x="3303" y="15077"/>
                    <a:pt x="3288" y="15203"/>
                  </a:cubicBezTo>
                  <a:cubicBezTo>
                    <a:pt x="3256" y="15441"/>
                    <a:pt x="3176" y="15646"/>
                    <a:pt x="3082" y="15852"/>
                  </a:cubicBezTo>
                  <a:cubicBezTo>
                    <a:pt x="2923" y="16183"/>
                    <a:pt x="2797" y="16531"/>
                    <a:pt x="2687" y="16879"/>
                  </a:cubicBezTo>
                  <a:cubicBezTo>
                    <a:pt x="2497" y="17385"/>
                    <a:pt x="2339" y="17922"/>
                    <a:pt x="2181" y="18444"/>
                  </a:cubicBezTo>
                  <a:cubicBezTo>
                    <a:pt x="2038" y="18965"/>
                    <a:pt x="1928" y="19502"/>
                    <a:pt x="1802" y="20025"/>
                  </a:cubicBezTo>
                  <a:cubicBezTo>
                    <a:pt x="1808" y="20019"/>
                    <a:pt x="1814" y="20014"/>
                    <a:pt x="1821" y="20009"/>
                  </a:cubicBezTo>
                  <a:lnTo>
                    <a:pt x="1821" y="20009"/>
                  </a:lnTo>
                  <a:cubicBezTo>
                    <a:pt x="1760" y="20082"/>
                    <a:pt x="1690" y="20156"/>
                    <a:pt x="1676" y="20229"/>
                  </a:cubicBezTo>
                  <a:cubicBezTo>
                    <a:pt x="1644" y="20672"/>
                    <a:pt x="1596" y="21115"/>
                    <a:pt x="1722" y="21574"/>
                  </a:cubicBezTo>
                  <a:cubicBezTo>
                    <a:pt x="1865" y="22063"/>
                    <a:pt x="1786" y="22537"/>
                    <a:pt x="1438" y="22964"/>
                  </a:cubicBezTo>
                  <a:cubicBezTo>
                    <a:pt x="601" y="23991"/>
                    <a:pt x="395" y="24908"/>
                    <a:pt x="616" y="26157"/>
                  </a:cubicBezTo>
                  <a:cubicBezTo>
                    <a:pt x="774" y="26947"/>
                    <a:pt x="711" y="27706"/>
                    <a:pt x="205" y="28370"/>
                  </a:cubicBezTo>
                  <a:cubicBezTo>
                    <a:pt x="47" y="28559"/>
                    <a:pt x="32" y="28781"/>
                    <a:pt x="32" y="29017"/>
                  </a:cubicBezTo>
                  <a:cubicBezTo>
                    <a:pt x="15" y="29792"/>
                    <a:pt x="0" y="30566"/>
                    <a:pt x="0" y="31356"/>
                  </a:cubicBezTo>
                  <a:cubicBezTo>
                    <a:pt x="0" y="31531"/>
                    <a:pt x="47" y="31720"/>
                    <a:pt x="110" y="31878"/>
                  </a:cubicBezTo>
                  <a:cubicBezTo>
                    <a:pt x="331" y="32353"/>
                    <a:pt x="395" y="32842"/>
                    <a:pt x="316" y="33348"/>
                  </a:cubicBezTo>
                  <a:cubicBezTo>
                    <a:pt x="285" y="33664"/>
                    <a:pt x="300" y="33996"/>
                    <a:pt x="300" y="34312"/>
                  </a:cubicBezTo>
                  <a:cubicBezTo>
                    <a:pt x="300" y="34597"/>
                    <a:pt x="331" y="34897"/>
                    <a:pt x="521" y="35103"/>
                  </a:cubicBezTo>
                  <a:cubicBezTo>
                    <a:pt x="790" y="35387"/>
                    <a:pt x="854" y="35735"/>
                    <a:pt x="980" y="36066"/>
                  </a:cubicBezTo>
                  <a:cubicBezTo>
                    <a:pt x="1057" y="36298"/>
                    <a:pt x="1207" y="36456"/>
                    <a:pt x="1440" y="36456"/>
                  </a:cubicBezTo>
                  <a:cubicBezTo>
                    <a:pt x="1493" y="36456"/>
                    <a:pt x="1550" y="36448"/>
                    <a:pt x="1612" y="36430"/>
                  </a:cubicBezTo>
                  <a:cubicBezTo>
                    <a:pt x="1642" y="36424"/>
                    <a:pt x="1670" y="36421"/>
                    <a:pt x="1697" y="36421"/>
                  </a:cubicBezTo>
                  <a:cubicBezTo>
                    <a:pt x="1874" y="36421"/>
                    <a:pt x="1998" y="36548"/>
                    <a:pt x="2038" y="36698"/>
                  </a:cubicBezTo>
                  <a:cubicBezTo>
                    <a:pt x="2181" y="37267"/>
                    <a:pt x="2434" y="37821"/>
                    <a:pt x="2371" y="38437"/>
                  </a:cubicBezTo>
                  <a:cubicBezTo>
                    <a:pt x="2371" y="38485"/>
                    <a:pt x="2291" y="38548"/>
                    <a:pt x="2228" y="38595"/>
                  </a:cubicBezTo>
                  <a:cubicBezTo>
                    <a:pt x="2226" y="38597"/>
                    <a:pt x="2223" y="38598"/>
                    <a:pt x="2218" y="38598"/>
                  </a:cubicBezTo>
                  <a:cubicBezTo>
                    <a:pt x="2192" y="38598"/>
                    <a:pt x="2131" y="38559"/>
                    <a:pt x="2118" y="38532"/>
                  </a:cubicBezTo>
                  <a:cubicBezTo>
                    <a:pt x="1897" y="38137"/>
                    <a:pt x="1691" y="37726"/>
                    <a:pt x="1486" y="37315"/>
                  </a:cubicBezTo>
                  <a:cubicBezTo>
                    <a:pt x="1466" y="37277"/>
                    <a:pt x="1416" y="37259"/>
                    <a:pt x="1357" y="37259"/>
                  </a:cubicBezTo>
                  <a:cubicBezTo>
                    <a:pt x="1272" y="37259"/>
                    <a:pt x="1169" y="37297"/>
                    <a:pt x="1122" y="37362"/>
                  </a:cubicBezTo>
                  <a:cubicBezTo>
                    <a:pt x="995" y="37537"/>
                    <a:pt x="837" y="37741"/>
                    <a:pt x="885" y="37979"/>
                  </a:cubicBezTo>
                  <a:cubicBezTo>
                    <a:pt x="980" y="38517"/>
                    <a:pt x="1043" y="39086"/>
                    <a:pt x="1265" y="39575"/>
                  </a:cubicBezTo>
                  <a:cubicBezTo>
                    <a:pt x="1564" y="40239"/>
                    <a:pt x="1928" y="40887"/>
                    <a:pt x="2466" y="41408"/>
                  </a:cubicBezTo>
                  <a:cubicBezTo>
                    <a:pt x="2765" y="41709"/>
                    <a:pt x="2972" y="42040"/>
                    <a:pt x="3098" y="42436"/>
                  </a:cubicBezTo>
                  <a:cubicBezTo>
                    <a:pt x="3145" y="42578"/>
                    <a:pt x="3130" y="42721"/>
                    <a:pt x="3193" y="42831"/>
                  </a:cubicBezTo>
                  <a:cubicBezTo>
                    <a:pt x="3492" y="43353"/>
                    <a:pt x="3809" y="43859"/>
                    <a:pt x="4109" y="44364"/>
                  </a:cubicBezTo>
                  <a:cubicBezTo>
                    <a:pt x="4283" y="44681"/>
                    <a:pt x="4489" y="44997"/>
                    <a:pt x="4630" y="45328"/>
                  </a:cubicBezTo>
                  <a:cubicBezTo>
                    <a:pt x="4963" y="46087"/>
                    <a:pt x="5389" y="46782"/>
                    <a:pt x="5974" y="47383"/>
                  </a:cubicBezTo>
                  <a:cubicBezTo>
                    <a:pt x="6116" y="47509"/>
                    <a:pt x="6196" y="47667"/>
                    <a:pt x="6243" y="47857"/>
                  </a:cubicBezTo>
                  <a:cubicBezTo>
                    <a:pt x="6291" y="48015"/>
                    <a:pt x="6385" y="48189"/>
                    <a:pt x="6495" y="48331"/>
                  </a:cubicBezTo>
                  <a:cubicBezTo>
                    <a:pt x="6954" y="49043"/>
                    <a:pt x="7745" y="49374"/>
                    <a:pt x="8360" y="49911"/>
                  </a:cubicBezTo>
                  <a:cubicBezTo>
                    <a:pt x="9087" y="50101"/>
                    <a:pt x="9625" y="50607"/>
                    <a:pt x="10225" y="51034"/>
                  </a:cubicBezTo>
                  <a:cubicBezTo>
                    <a:pt x="11616" y="51998"/>
                    <a:pt x="12976" y="53009"/>
                    <a:pt x="14478" y="53816"/>
                  </a:cubicBezTo>
                  <a:cubicBezTo>
                    <a:pt x="14714" y="53942"/>
                    <a:pt x="14935" y="54100"/>
                    <a:pt x="15188" y="54242"/>
                  </a:cubicBezTo>
                  <a:cubicBezTo>
                    <a:pt x="15473" y="54400"/>
                    <a:pt x="15694" y="54606"/>
                    <a:pt x="15837" y="54906"/>
                  </a:cubicBezTo>
                  <a:cubicBezTo>
                    <a:pt x="15995" y="55207"/>
                    <a:pt x="16263" y="55365"/>
                    <a:pt x="16595" y="55460"/>
                  </a:cubicBezTo>
                  <a:cubicBezTo>
                    <a:pt x="17211" y="55649"/>
                    <a:pt x="17797" y="55886"/>
                    <a:pt x="18318" y="56297"/>
                  </a:cubicBezTo>
                  <a:cubicBezTo>
                    <a:pt x="18412" y="56376"/>
                    <a:pt x="18539" y="56455"/>
                    <a:pt x="18682" y="56471"/>
                  </a:cubicBezTo>
                  <a:cubicBezTo>
                    <a:pt x="19820" y="56692"/>
                    <a:pt x="20736" y="57451"/>
                    <a:pt x="21843" y="57782"/>
                  </a:cubicBezTo>
                  <a:cubicBezTo>
                    <a:pt x="22001" y="57830"/>
                    <a:pt x="22127" y="58004"/>
                    <a:pt x="22127" y="58210"/>
                  </a:cubicBezTo>
                  <a:cubicBezTo>
                    <a:pt x="22127" y="58288"/>
                    <a:pt x="22159" y="58399"/>
                    <a:pt x="22222" y="58431"/>
                  </a:cubicBezTo>
                  <a:cubicBezTo>
                    <a:pt x="22332" y="58509"/>
                    <a:pt x="22459" y="58573"/>
                    <a:pt x="22585" y="58604"/>
                  </a:cubicBezTo>
                  <a:cubicBezTo>
                    <a:pt x="23312" y="58857"/>
                    <a:pt x="24119" y="58920"/>
                    <a:pt x="24719" y="59521"/>
                  </a:cubicBezTo>
                  <a:cubicBezTo>
                    <a:pt x="24734" y="59537"/>
                    <a:pt x="24798" y="59552"/>
                    <a:pt x="24846" y="59552"/>
                  </a:cubicBezTo>
                  <a:cubicBezTo>
                    <a:pt x="25398" y="59647"/>
                    <a:pt x="25889" y="59885"/>
                    <a:pt x="26363" y="60185"/>
                  </a:cubicBezTo>
                  <a:cubicBezTo>
                    <a:pt x="26553" y="60296"/>
                    <a:pt x="26789" y="60328"/>
                    <a:pt x="27010" y="60374"/>
                  </a:cubicBezTo>
                  <a:cubicBezTo>
                    <a:pt x="27860" y="60553"/>
                    <a:pt x="28695" y="60788"/>
                    <a:pt x="29556" y="60788"/>
                  </a:cubicBezTo>
                  <a:cubicBezTo>
                    <a:pt x="29608" y="60788"/>
                    <a:pt x="29661" y="60787"/>
                    <a:pt x="29714" y="60785"/>
                  </a:cubicBezTo>
                  <a:cubicBezTo>
                    <a:pt x="30256" y="60930"/>
                    <a:pt x="30804" y="60971"/>
                    <a:pt x="31354" y="60971"/>
                  </a:cubicBezTo>
                  <a:cubicBezTo>
                    <a:pt x="31765" y="60971"/>
                    <a:pt x="32178" y="60948"/>
                    <a:pt x="32590" y="60928"/>
                  </a:cubicBezTo>
                  <a:lnTo>
                    <a:pt x="33001" y="60928"/>
                  </a:lnTo>
                  <a:cubicBezTo>
                    <a:pt x="35340" y="60928"/>
                    <a:pt x="37679" y="60928"/>
                    <a:pt x="40019" y="60912"/>
                  </a:cubicBezTo>
                  <a:cubicBezTo>
                    <a:pt x="40420" y="60912"/>
                    <a:pt x="40821" y="60892"/>
                    <a:pt x="41223" y="60892"/>
                  </a:cubicBezTo>
                  <a:cubicBezTo>
                    <a:pt x="41327" y="60892"/>
                    <a:pt x="41432" y="60893"/>
                    <a:pt x="41536" y="60897"/>
                  </a:cubicBezTo>
                  <a:cubicBezTo>
                    <a:pt x="41759" y="60906"/>
                    <a:pt x="41981" y="60911"/>
                    <a:pt x="42203" y="60911"/>
                  </a:cubicBezTo>
                  <a:cubicBezTo>
                    <a:pt x="43493" y="60911"/>
                    <a:pt x="44765" y="60747"/>
                    <a:pt x="45993" y="60343"/>
                  </a:cubicBezTo>
                  <a:cubicBezTo>
                    <a:pt x="46025" y="60233"/>
                    <a:pt x="46088" y="60153"/>
                    <a:pt x="46088" y="60075"/>
                  </a:cubicBezTo>
                  <a:cubicBezTo>
                    <a:pt x="46071" y="59521"/>
                    <a:pt x="46419" y="59221"/>
                    <a:pt x="46878" y="59095"/>
                  </a:cubicBezTo>
                  <a:cubicBezTo>
                    <a:pt x="47462" y="58937"/>
                    <a:pt x="48063" y="58905"/>
                    <a:pt x="48632" y="58747"/>
                  </a:cubicBezTo>
                  <a:cubicBezTo>
                    <a:pt x="49249" y="58557"/>
                    <a:pt x="49818" y="58273"/>
                    <a:pt x="50434" y="58115"/>
                  </a:cubicBezTo>
                  <a:cubicBezTo>
                    <a:pt x="50659" y="58058"/>
                    <a:pt x="50860" y="57876"/>
                    <a:pt x="51058" y="57736"/>
                  </a:cubicBezTo>
                  <a:lnTo>
                    <a:pt x="51058" y="57736"/>
                  </a:lnTo>
                  <a:cubicBezTo>
                    <a:pt x="50793" y="57778"/>
                    <a:pt x="50528" y="57823"/>
                    <a:pt x="50275" y="57894"/>
                  </a:cubicBezTo>
                  <a:cubicBezTo>
                    <a:pt x="50082" y="57929"/>
                    <a:pt x="49889" y="57993"/>
                    <a:pt x="49689" y="57993"/>
                  </a:cubicBezTo>
                  <a:cubicBezTo>
                    <a:pt x="49628" y="57993"/>
                    <a:pt x="49565" y="57987"/>
                    <a:pt x="49502" y="57972"/>
                  </a:cubicBezTo>
                  <a:cubicBezTo>
                    <a:pt x="49485" y="58004"/>
                    <a:pt x="49470" y="58067"/>
                    <a:pt x="49438" y="58083"/>
                  </a:cubicBezTo>
                  <a:cubicBezTo>
                    <a:pt x="48908" y="58361"/>
                    <a:pt x="48167" y="58528"/>
                    <a:pt x="47485" y="58528"/>
                  </a:cubicBezTo>
                  <a:cubicBezTo>
                    <a:pt x="47354" y="58528"/>
                    <a:pt x="47224" y="58522"/>
                    <a:pt x="47099" y="58509"/>
                  </a:cubicBezTo>
                  <a:cubicBezTo>
                    <a:pt x="47068" y="58509"/>
                    <a:pt x="46988" y="58446"/>
                    <a:pt x="47004" y="58446"/>
                  </a:cubicBezTo>
                  <a:cubicBezTo>
                    <a:pt x="47036" y="58368"/>
                    <a:pt x="47068" y="58273"/>
                    <a:pt x="47114" y="58256"/>
                  </a:cubicBezTo>
                  <a:cubicBezTo>
                    <a:pt x="47764" y="58088"/>
                    <a:pt x="48413" y="57952"/>
                    <a:pt x="49079" y="57952"/>
                  </a:cubicBezTo>
                  <a:cubicBezTo>
                    <a:pt x="49224" y="57952"/>
                    <a:pt x="49370" y="57958"/>
                    <a:pt x="49517" y="57972"/>
                  </a:cubicBezTo>
                  <a:cubicBezTo>
                    <a:pt x="49565" y="57909"/>
                    <a:pt x="49596" y="57799"/>
                    <a:pt x="49660" y="57767"/>
                  </a:cubicBezTo>
                  <a:cubicBezTo>
                    <a:pt x="49849" y="57641"/>
                    <a:pt x="50054" y="57514"/>
                    <a:pt x="50275" y="57451"/>
                  </a:cubicBezTo>
                  <a:cubicBezTo>
                    <a:pt x="50718" y="57340"/>
                    <a:pt x="51097" y="57055"/>
                    <a:pt x="51525" y="56929"/>
                  </a:cubicBezTo>
                  <a:cubicBezTo>
                    <a:pt x="51967" y="56802"/>
                    <a:pt x="52425" y="56739"/>
                    <a:pt x="52867" y="56629"/>
                  </a:cubicBezTo>
                  <a:cubicBezTo>
                    <a:pt x="53137" y="56566"/>
                    <a:pt x="53421" y="56518"/>
                    <a:pt x="53658" y="56408"/>
                  </a:cubicBezTo>
                  <a:cubicBezTo>
                    <a:pt x="54117" y="56187"/>
                    <a:pt x="54574" y="55981"/>
                    <a:pt x="55065" y="55871"/>
                  </a:cubicBezTo>
                  <a:cubicBezTo>
                    <a:pt x="55428" y="55791"/>
                    <a:pt x="55744" y="55586"/>
                    <a:pt x="55965" y="55270"/>
                  </a:cubicBezTo>
                  <a:cubicBezTo>
                    <a:pt x="56077" y="55127"/>
                    <a:pt x="56171" y="54969"/>
                    <a:pt x="56298" y="54843"/>
                  </a:cubicBezTo>
                  <a:cubicBezTo>
                    <a:pt x="57151" y="54006"/>
                    <a:pt x="57988" y="53184"/>
                    <a:pt x="58732" y="52251"/>
                  </a:cubicBezTo>
                  <a:cubicBezTo>
                    <a:pt x="59063" y="51840"/>
                    <a:pt x="59474" y="51572"/>
                    <a:pt x="59933" y="51350"/>
                  </a:cubicBezTo>
                  <a:cubicBezTo>
                    <a:pt x="60043" y="51287"/>
                    <a:pt x="60186" y="51207"/>
                    <a:pt x="60249" y="51097"/>
                  </a:cubicBezTo>
                  <a:cubicBezTo>
                    <a:pt x="60580" y="50480"/>
                    <a:pt x="61071" y="50006"/>
                    <a:pt x="61450" y="49437"/>
                  </a:cubicBezTo>
                  <a:cubicBezTo>
                    <a:pt x="62114" y="48489"/>
                    <a:pt x="62651" y="47477"/>
                    <a:pt x="62477" y="46245"/>
                  </a:cubicBezTo>
                  <a:cubicBezTo>
                    <a:pt x="62414" y="45755"/>
                    <a:pt x="62477" y="45250"/>
                    <a:pt x="62620" y="44744"/>
                  </a:cubicBezTo>
                  <a:cubicBezTo>
                    <a:pt x="62698" y="44491"/>
                    <a:pt x="62715" y="44206"/>
                    <a:pt x="62778" y="43937"/>
                  </a:cubicBezTo>
                  <a:cubicBezTo>
                    <a:pt x="62809" y="43764"/>
                    <a:pt x="62809" y="43558"/>
                    <a:pt x="62888" y="43416"/>
                  </a:cubicBezTo>
                  <a:cubicBezTo>
                    <a:pt x="63284" y="42816"/>
                    <a:pt x="63315" y="42104"/>
                    <a:pt x="63583" y="41471"/>
                  </a:cubicBezTo>
                  <a:cubicBezTo>
                    <a:pt x="63773" y="40997"/>
                    <a:pt x="63789" y="40492"/>
                    <a:pt x="63678" y="39986"/>
                  </a:cubicBezTo>
                  <a:cubicBezTo>
                    <a:pt x="63647" y="39813"/>
                    <a:pt x="63583" y="39606"/>
                    <a:pt x="63647" y="39448"/>
                  </a:cubicBezTo>
                  <a:cubicBezTo>
                    <a:pt x="63789" y="39054"/>
                    <a:pt x="63678" y="38753"/>
                    <a:pt x="63457" y="38422"/>
                  </a:cubicBezTo>
                  <a:cubicBezTo>
                    <a:pt x="63362" y="38279"/>
                    <a:pt x="63347" y="38074"/>
                    <a:pt x="63520" y="37931"/>
                  </a:cubicBezTo>
                  <a:cubicBezTo>
                    <a:pt x="63663" y="37805"/>
                    <a:pt x="63773" y="37663"/>
                    <a:pt x="63789" y="37473"/>
                  </a:cubicBezTo>
                  <a:cubicBezTo>
                    <a:pt x="63789" y="37189"/>
                    <a:pt x="63758" y="36920"/>
                    <a:pt x="63805" y="36652"/>
                  </a:cubicBezTo>
                  <a:cubicBezTo>
                    <a:pt x="63979" y="35592"/>
                    <a:pt x="63947" y="34549"/>
                    <a:pt x="63789" y="33491"/>
                  </a:cubicBezTo>
                  <a:cubicBezTo>
                    <a:pt x="63710" y="33000"/>
                    <a:pt x="63710" y="32494"/>
                    <a:pt x="63899" y="32005"/>
                  </a:cubicBezTo>
                  <a:cubicBezTo>
                    <a:pt x="64042" y="31609"/>
                    <a:pt x="64074" y="31198"/>
                    <a:pt x="64074" y="30787"/>
                  </a:cubicBezTo>
                  <a:cubicBezTo>
                    <a:pt x="64089" y="30092"/>
                    <a:pt x="64057" y="29413"/>
                    <a:pt x="63994" y="28733"/>
                  </a:cubicBezTo>
                  <a:cubicBezTo>
                    <a:pt x="63899" y="27816"/>
                    <a:pt x="63663" y="26916"/>
                    <a:pt x="63726" y="25999"/>
                  </a:cubicBezTo>
                  <a:cubicBezTo>
                    <a:pt x="63789" y="25209"/>
                    <a:pt x="63647" y="24450"/>
                    <a:pt x="63520" y="23675"/>
                  </a:cubicBezTo>
                  <a:cubicBezTo>
                    <a:pt x="63473" y="23407"/>
                    <a:pt x="63410" y="23138"/>
                    <a:pt x="63252" y="22901"/>
                  </a:cubicBezTo>
                  <a:cubicBezTo>
                    <a:pt x="62983" y="22474"/>
                    <a:pt x="62825" y="22000"/>
                    <a:pt x="62698" y="21510"/>
                  </a:cubicBezTo>
                  <a:cubicBezTo>
                    <a:pt x="62667" y="21399"/>
                    <a:pt x="62730" y="21241"/>
                    <a:pt x="62793" y="21131"/>
                  </a:cubicBezTo>
                  <a:cubicBezTo>
                    <a:pt x="63031" y="20767"/>
                    <a:pt x="63046" y="20767"/>
                    <a:pt x="62983" y="20594"/>
                  </a:cubicBezTo>
                  <a:cubicBezTo>
                    <a:pt x="62635" y="19803"/>
                    <a:pt x="62462" y="18933"/>
                    <a:pt x="62256" y="18096"/>
                  </a:cubicBezTo>
                  <a:cubicBezTo>
                    <a:pt x="62129" y="17574"/>
                    <a:pt x="61813" y="16895"/>
                    <a:pt x="61482" y="16516"/>
                  </a:cubicBezTo>
                  <a:cubicBezTo>
                    <a:pt x="61324" y="16341"/>
                    <a:pt x="61197" y="16152"/>
                    <a:pt x="61071" y="15947"/>
                  </a:cubicBezTo>
                  <a:cubicBezTo>
                    <a:pt x="60928" y="15726"/>
                    <a:pt x="60818" y="15456"/>
                    <a:pt x="60644" y="15251"/>
                  </a:cubicBezTo>
                  <a:cubicBezTo>
                    <a:pt x="59996" y="14493"/>
                    <a:pt x="59379" y="13686"/>
                    <a:pt x="58700" y="12959"/>
                  </a:cubicBezTo>
                  <a:cubicBezTo>
                    <a:pt x="58494" y="12738"/>
                    <a:pt x="58589" y="12548"/>
                    <a:pt x="58669" y="12295"/>
                  </a:cubicBezTo>
                  <a:cubicBezTo>
                    <a:pt x="57246" y="11016"/>
                    <a:pt x="55997" y="9545"/>
                    <a:pt x="54827" y="7996"/>
                  </a:cubicBezTo>
                  <a:lnTo>
                    <a:pt x="53990" y="7996"/>
                  </a:lnTo>
                  <a:cubicBezTo>
                    <a:pt x="53626" y="7996"/>
                    <a:pt x="53436" y="8234"/>
                    <a:pt x="53278" y="8582"/>
                  </a:cubicBezTo>
                  <a:cubicBezTo>
                    <a:pt x="52979" y="8565"/>
                    <a:pt x="52663" y="8550"/>
                    <a:pt x="52362" y="8519"/>
                  </a:cubicBezTo>
                  <a:cubicBezTo>
                    <a:pt x="52283" y="8502"/>
                    <a:pt x="52188" y="8424"/>
                    <a:pt x="52172" y="8344"/>
                  </a:cubicBezTo>
                  <a:cubicBezTo>
                    <a:pt x="52140" y="8281"/>
                    <a:pt x="52188" y="8154"/>
                    <a:pt x="52235" y="8108"/>
                  </a:cubicBezTo>
                  <a:cubicBezTo>
                    <a:pt x="52393" y="7918"/>
                    <a:pt x="52599" y="7838"/>
                    <a:pt x="52836" y="7838"/>
                  </a:cubicBezTo>
                  <a:cubicBezTo>
                    <a:pt x="53137" y="7838"/>
                    <a:pt x="53342" y="7633"/>
                    <a:pt x="53548" y="7459"/>
                  </a:cubicBezTo>
                  <a:cubicBezTo>
                    <a:pt x="53658" y="7349"/>
                    <a:pt x="53626" y="7001"/>
                    <a:pt x="53500" y="6953"/>
                  </a:cubicBezTo>
                  <a:cubicBezTo>
                    <a:pt x="53247" y="6875"/>
                    <a:pt x="52994" y="6764"/>
                    <a:pt x="52726" y="6732"/>
                  </a:cubicBezTo>
                  <a:cubicBezTo>
                    <a:pt x="52591" y="6709"/>
                    <a:pt x="52453" y="6705"/>
                    <a:pt x="52314" y="6705"/>
                  </a:cubicBezTo>
                  <a:cubicBezTo>
                    <a:pt x="52248" y="6705"/>
                    <a:pt x="52182" y="6706"/>
                    <a:pt x="52116" y="6706"/>
                  </a:cubicBezTo>
                  <a:cubicBezTo>
                    <a:pt x="52045" y="6706"/>
                    <a:pt x="51974" y="6705"/>
                    <a:pt x="51904" y="6700"/>
                  </a:cubicBezTo>
                  <a:cubicBezTo>
                    <a:pt x="51588" y="6700"/>
                    <a:pt x="51493" y="6622"/>
                    <a:pt x="51445" y="6321"/>
                  </a:cubicBezTo>
                  <a:cubicBezTo>
                    <a:pt x="51350" y="5720"/>
                    <a:pt x="51240" y="5562"/>
                    <a:pt x="50766" y="5484"/>
                  </a:cubicBezTo>
                  <a:cubicBezTo>
                    <a:pt x="50402" y="5404"/>
                    <a:pt x="50054" y="5358"/>
                    <a:pt x="49691" y="5278"/>
                  </a:cubicBezTo>
                  <a:cubicBezTo>
                    <a:pt x="49183" y="5155"/>
                    <a:pt x="48795" y="4912"/>
                    <a:pt x="48454" y="4549"/>
                  </a:cubicBezTo>
                  <a:lnTo>
                    <a:pt x="48454" y="4549"/>
                  </a:lnTo>
                  <a:cubicBezTo>
                    <a:pt x="48456" y="4549"/>
                    <a:pt x="48457" y="4550"/>
                    <a:pt x="48459" y="4551"/>
                  </a:cubicBezTo>
                  <a:lnTo>
                    <a:pt x="48427" y="4519"/>
                  </a:lnTo>
                  <a:lnTo>
                    <a:pt x="48427" y="4519"/>
                  </a:lnTo>
                  <a:cubicBezTo>
                    <a:pt x="48436" y="4529"/>
                    <a:pt x="48445" y="4539"/>
                    <a:pt x="48454" y="4549"/>
                  </a:cubicBezTo>
                  <a:lnTo>
                    <a:pt x="48454" y="4549"/>
                  </a:lnTo>
                  <a:cubicBezTo>
                    <a:pt x="48046" y="4343"/>
                    <a:pt x="47793" y="3935"/>
                    <a:pt x="47352" y="3777"/>
                  </a:cubicBezTo>
                  <a:cubicBezTo>
                    <a:pt x="46878" y="3619"/>
                    <a:pt x="46404" y="3461"/>
                    <a:pt x="45945" y="3271"/>
                  </a:cubicBezTo>
                  <a:cubicBezTo>
                    <a:pt x="45487" y="3082"/>
                    <a:pt x="45045" y="2844"/>
                    <a:pt x="44570" y="2654"/>
                  </a:cubicBezTo>
                  <a:cubicBezTo>
                    <a:pt x="44238" y="2513"/>
                    <a:pt x="43890" y="2386"/>
                    <a:pt x="43542" y="2275"/>
                  </a:cubicBezTo>
                  <a:cubicBezTo>
                    <a:pt x="43176" y="2153"/>
                    <a:pt x="42814" y="2084"/>
                    <a:pt x="42447" y="2084"/>
                  </a:cubicBezTo>
                  <a:cubicBezTo>
                    <a:pt x="42149" y="2084"/>
                    <a:pt x="41847" y="2129"/>
                    <a:pt x="41536" y="2228"/>
                  </a:cubicBezTo>
                  <a:cubicBezTo>
                    <a:pt x="41062" y="2370"/>
                    <a:pt x="40603" y="2576"/>
                    <a:pt x="40145" y="2765"/>
                  </a:cubicBezTo>
                  <a:cubicBezTo>
                    <a:pt x="40115" y="2778"/>
                    <a:pt x="40088" y="2783"/>
                    <a:pt x="40064" y="2783"/>
                  </a:cubicBezTo>
                  <a:cubicBezTo>
                    <a:pt x="39965" y="2783"/>
                    <a:pt x="39924" y="2684"/>
                    <a:pt x="39924" y="2544"/>
                  </a:cubicBezTo>
                  <a:cubicBezTo>
                    <a:pt x="39924" y="2386"/>
                    <a:pt x="39781" y="2323"/>
                    <a:pt x="39639" y="2323"/>
                  </a:cubicBezTo>
                  <a:cubicBezTo>
                    <a:pt x="39513" y="2338"/>
                    <a:pt x="39370" y="2355"/>
                    <a:pt x="39244" y="2418"/>
                  </a:cubicBezTo>
                  <a:cubicBezTo>
                    <a:pt x="39017" y="2521"/>
                    <a:pt x="38798" y="2570"/>
                    <a:pt x="38568" y="2570"/>
                  </a:cubicBezTo>
                  <a:cubicBezTo>
                    <a:pt x="38445" y="2570"/>
                    <a:pt x="38318" y="2556"/>
                    <a:pt x="38185" y="2528"/>
                  </a:cubicBezTo>
                  <a:cubicBezTo>
                    <a:pt x="37521" y="2401"/>
                    <a:pt x="36858" y="2212"/>
                    <a:pt x="36162" y="2212"/>
                  </a:cubicBezTo>
                  <a:cubicBezTo>
                    <a:pt x="35893" y="2212"/>
                    <a:pt x="35640" y="2102"/>
                    <a:pt x="35372" y="2022"/>
                  </a:cubicBezTo>
                  <a:cubicBezTo>
                    <a:pt x="35340" y="2007"/>
                    <a:pt x="35324" y="1832"/>
                    <a:pt x="35355" y="1801"/>
                  </a:cubicBezTo>
                  <a:cubicBezTo>
                    <a:pt x="35607" y="1612"/>
                    <a:pt x="35483" y="1408"/>
                    <a:pt x="35405" y="1203"/>
                  </a:cubicBezTo>
                  <a:lnTo>
                    <a:pt x="35405" y="1203"/>
                  </a:lnTo>
                  <a:cubicBezTo>
                    <a:pt x="35344" y="1146"/>
                    <a:pt x="35274" y="1100"/>
                    <a:pt x="35229" y="1027"/>
                  </a:cubicBezTo>
                  <a:cubicBezTo>
                    <a:pt x="35103" y="852"/>
                    <a:pt x="35103" y="806"/>
                    <a:pt x="35309" y="742"/>
                  </a:cubicBezTo>
                  <a:cubicBezTo>
                    <a:pt x="35545" y="648"/>
                    <a:pt x="35545" y="648"/>
                    <a:pt x="35625" y="473"/>
                  </a:cubicBezTo>
                  <a:cubicBezTo>
                    <a:pt x="34628" y="395"/>
                    <a:pt x="33617" y="300"/>
                    <a:pt x="32622" y="220"/>
                  </a:cubicBezTo>
                  <a:cubicBezTo>
                    <a:pt x="32500" y="210"/>
                    <a:pt x="32379" y="203"/>
                    <a:pt x="32259" y="203"/>
                  </a:cubicBezTo>
                  <a:cubicBezTo>
                    <a:pt x="32017" y="203"/>
                    <a:pt x="31779" y="231"/>
                    <a:pt x="31547" y="315"/>
                  </a:cubicBezTo>
                  <a:cubicBezTo>
                    <a:pt x="31461" y="344"/>
                    <a:pt x="31384" y="356"/>
                    <a:pt x="31308" y="356"/>
                  </a:cubicBezTo>
                  <a:cubicBezTo>
                    <a:pt x="31176" y="356"/>
                    <a:pt x="31050" y="318"/>
                    <a:pt x="30898" y="268"/>
                  </a:cubicBezTo>
                  <a:cubicBezTo>
                    <a:pt x="30567" y="142"/>
                    <a:pt x="30203" y="94"/>
                    <a:pt x="29840" y="31"/>
                  </a:cubicBezTo>
                  <a:cubicBezTo>
                    <a:pt x="29745" y="13"/>
                    <a:pt x="29640" y="1"/>
                    <a:pt x="295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3"/>
            <p:cNvSpPr/>
            <p:nvPr/>
          </p:nvSpPr>
          <p:spPr>
            <a:xfrm>
              <a:off x="6362739" y="4584260"/>
              <a:ext cx="121341" cy="16450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4"/>
          <p:cNvPicPr preferRelativeResize="0"/>
          <p:nvPr/>
        </p:nvPicPr>
        <p:blipFill rotWithShape="1">
          <a:blip r:embed="rId3">
            <a:alphaModFix/>
          </a:blip>
          <a:srcRect b="0" l="26952" r="26952" t="0"/>
          <a:stretch/>
        </p:blipFill>
        <p:spPr>
          <a:xfrm>
            <a:off x="5199012" y="8975"/>
            <a:ext cx="3944990" cy="5143502"/>
          </a:xfrm>
          <a:prstGeom prst="rect">
            <a:avLst/>
          </a:prstGeom>
          <a:noFill/>
          <a:ln>
            <a:noFill/>
          </a:ln>
        </p:spPr>
      </p:pic>
      <p:sp>
        <p:nvSpPr>
          <p:cNvPr id="267" name="Google Shape;267;p34"/>
          <p:cNvSpPr/>
          <p:nvPr/>
        </p:nvSpPr>
        <p:spPr>
          <a:xfrm rot="5398976">
            <a:off x="3376438" y="3517197"/>
            <a:ext cx="3412888" cy="335496"/>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4"/>
          <p:cNvSpPr/>
          <p:nvPr/>
        </p:nvSpPr>
        <p:spPr>
          <a:xfrm rot="5398976">
            <a:off x="3376438" y="1445322"/>
            <a:ext cx="3412888" cy="335496"/>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4"/>
          <p:cNvSpPr/>
          <p:nvPr/>
        </p:nvSpPr>
        <p:spPr>
          <a:xfrm>
            <a:off x="8076550" y="3729059"/>
            <a:ext cx="1851876" cy="1743867"/>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4"/>
          <p:cNvSpPr/>
          <p:nvPr/>
        </p:nvSpPr>
        <p:spPr>
          <a:xfrm>
            <a:off x="4270425" y="-318675"/>
            <a:ext cx="1474292" cy="1388305"/>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4"/>
          <p:cNvSpPr/>
          <p:nvPr/>
        </p:nvSpPr>
        <p:spPr>
          <a:xfrm>
            <a:off x="-333700" y="-170275"/>
            <a:ext cx="550852" cy="518724"/>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4"/>
          <p:cNvSpPr txBox="1"/>
          <p:nvPr/>
        </p:nvSpPr>
        <p:spPr>
          <a:xfrm>
            <a:off x="354025" y="753575"/>
            <a:ext cx="1668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4"/>
          <p:cNvSpPr txBox="1"/>
          <p:nvPr/>
        </p:nvSpPr>
        <p:spPr>
          <a:xfrm>
            <a:off x="0" y="978575"/>
            <a:ext cx="4991700" cy="4032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500"/>
              </a:spcBef>
              <a:spcAft>
                <a:spcPts val="1500"/>
              </a:spcAft>
              <a:buNone/>
            </a:pPr>
            <a:r>
              <a:rPr lang="en" sz="2000">
                <a:solidFill>
                  <a:schemeClr val="dk1"/>
                </a:solidFill>
                <a:latin typeface="Times New Roman"/>
                <a:ea typeface="Times New Roman"/>
                <a:cs typeface="Times New Roman"/>
                <a:sym typeface="Times New Roman"/>
              </a:rPr>
              <a:t>With the crop yield estimation problem in hand, there are only traditional  methods which are less efficient as they are mostly done manually and often subjective. By utilizing various data sources and analytical tools, the goal is to create a predictive model that can forecast crop yield for a specific region, crop type, and growing season. The model should take into account environmental factors, historical yield data, and other relevant variables to generate reliable predictions.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5"/>
          <p:cNvSpPr txBox="1"/>
          <p:nvPr>
            <p:ph type="title"/>
          </p:nvPr>
        </p:nvSpPr>
        <p:spPr>
          <a:xfrm>
            <a:off x="713225" y="2085450"/>
            <a:ext cx="3858900" cy="105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Abstract</a:t>
            </a:r>
            <a:endParaRPr/>
          </a:p>
        </p:txBody>
      </p:sp>
      <p:sp>
        <p:nvSpPr>
          <p:cNvPr id="279" name="Google Shape;279;p35"/>
          <p:cNvSpPr txBox="1"/>
          <p:nvPr>
            <p:ph idx="2" type="title"/>
          </p:nvPr>
        </p:nvSpPr>
        <p:spPr>
          <a:xfrm>
            <a:off x="713225" y="1143750"/>
            <a:ext cx="3858900" cy="85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pic>
        <p:nvPicPr>
          <p:cNvPr id="280" name="Google Shape;280;p35"/>
          <p:cNvPicPr preferRelativeResize="0"/>
          <p:nvPr/>
        </p:nvPicPr>
        <p:blipFill rotWithShape="1">
          <a:blip r:embed="rId3">
            <a:alphaModFix/>
          </a:blip>
          <a:srcRect b="0" l="14355" r="34449" t="0"/>
          <a:stretch/>
        </p:blipFill>
        <p:spPr>
          <a:xfrm>
            <a:off x="5199012" y="8975"/>
            <a:ext cx="3944990" cy="5143501"/>
          </a:xfrm>
          <a:prstGeom prst="rect">
            <a:avLst/>
          </a:prstGeom>
          <a:noFill/>
          <a:ln>
            <a:noFill/>
          </a:ln>
        </p:spPr>
      </p:pic>
      <p:sp>
        <p:nvSpPr>
          <p:cNvPr id="281" name="Google Shape;281;p35"/>
          <p:cNvSpPr/>
          <p:nvPr/>
        </p:nvSpPr>
        <p:spPr>
          <a:xfrm rot="5398976">
            <a:off x="3376438" y="3517197"/>
            <a:ext cx="3412888" cy="335496"/>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5"/>
          <p:cNvSpPr/>
          <p:nvPr/>
        </p:nvSpPr>
        <p:spPr>
          <a:xfrm rot="5398976">
            <a:off x="3376438" y="1445322"/>
            <a:ext cx="3412888" cy="335496"/>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5"/>
          <p:cNvSpPr/>
          <p:nvPr/>
        </p:nvSpPr>
        <p:spPr>
          <a:xfrm>
            <a:off x="2680375" y="-1383009"/>
            <a:ext cx="3468460" cy="2345730"/>
          </a:xfrm>
          <a:custGeom>
            <a:rect b="b" l="l" r="r" t="t"/>
            <a:pathLst>
              <a:path extrusionOk="0" h="36406" w="50753">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5"/>
          <p:cNvSpPr/>
          <p:nvPr/>
        </p:nvSpPr>
        <p:spPr>
          <a:xfrm rot="-1248412">
            <a:off x="1115561" y="4813156"/>
            <a:ext cx="2821223" cy="341613"/>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5"/>
          <p:cNvSpPr/>
          <p:nvPr/>
        </p:nvSpPr>
        <p:spPr>
          <a:xfrm rot="-1248538">
            <a:off x="1949629" y="5065461"/>
            <a:ext cx="2107844" cy="341613"/>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 name="Google Shape;286;p35"/>
          <p:cNvGrpSpPr/>
          <p:nvPr/>
        </p:nvGrpSpPr>
        <p:grpSpPr>
          <a:xfrm>
            <a:off x="277725" y="4519511"/>
            <a:ext cx="604655" cy="482923"/>
            <a:chOff x="5879425" y="4466724"/>
            <a:chExt cx="604655" cy="482923"/>
          </a:xfrm>
        </p:grpSpPr>
        <p:sp>
          <p:nvSpPr>
            <p:cNvPr id="287" name="Google Shape;287;p35"/>
            <p:cNvSpPr/>
            <p:nvPr/>
          </p:nvSpPr>
          <p:spPr>
            <a:xfrm>
              <a:off x="5979344" y="4466724"/>
              <a:ext cx="268963" cy="218565"/>
            </a:xfrm>
            <a:custGeom>
              <a:rect b="b" l="l" r="r" t="t"/>
              <a:pathLst>
                <a:path extrusionOk="0" h="56807" w="69906">
                  <a:moveTo>
                    <a:pt x="28194" y="467"/>
                  </a:moveTo>
                  <a:cubicBezTo>
                    <a:pt x="28200" y="467"/>
                    <a:pt x="28206" y="468"/>
                    <a:pt x="28211" y="471"/>
                  </a:cubicBezTo>
                  <a:cubicBezTo>
                    <a:pt x="28243" y="471"/>
                    <a:pt x="28260" y="502"/>
                    <a:pt x="28275" y="519"/>
                  </a:cubicBezTo>
                  <a:cubicBezTo>
                    <a:pt x="28260" y="534"/>
                    <a:pt x="28228" y="550"/>
                    <a:pt x="28196" y="566"/>
                  </a:cubicBezTo>
                  <a:lnTo>
                    <a:pt x="28133" y="502"/>
                  </a:lnTo>
                  <a:cubicBezTo>
                    <a:pt x="28145" y="490"/>
                    <a:pt x="28169" y="467"/>
                    <a:pt x="28194" y="467"/>
                  </a:cubicBezTo>
                  <a:close/>
                  <a:moveTo>
                    <a:pt x="24640" y="1166"/>
                  </a:moveTo>
                  <a:cubicBezTo>
                    <a:pt x="24703" y="1166"/>
                    <a:pt x="24782" y="1198"/>
                    <a:pt x="24814" y="1246"/>
                  </a:cubicBezTo>
                  <a:cubicBezTo>
                    <a:pt x="24877" y="1309"/>
                    <a:pt x="24782" y="1482"/>
                    <a:pt x="24671" y="1482"/>
                  </a:cubicBezTo>
                  <a:lnTo>
                    <a:pt x="24513" y="1482"/>
                  </a:lnTo>
                  <a:cubicBezTo>
                    <a:pt x="24418" y="1467"/>
                    <a:pt x="24371" y="1467"/>
                    <a:pt x="24340" y="1451"/>
                  </a:cubicBezTo>
                  <a:cubicBezTo>
                    <a:pt x="24292" y="1419"/>
                    <a:pt x="24213" y="1387"/>
                    <a:pt x="24197" y="1324"/>
                  </a:cubicBezTo>
                  <a:cubicBezTo>
                    <a:pt x="24165" y="1246"/>
                    <a:pt x="24245" y="1229"/>
                    <a:pt x="24340" y="1229"/>
                  </a:cubicBezTo>
                  <a:cubicBezTo>
                    <a:pt x="24435" y="1229"/>
                    <a:pt x="24545" y="1166"/>
                    <a:pt x="24640" y="1166"/>
                  </a:cubicBezTo>
                  <a:close/>
                  <a:moveTo>
                    <a:pt x="22254" y="1609"/>
                  </a:moveTo>
                  <a:lnTo>
                    <a:pt x="22317" y="1657"/>
                  </a:lnTo>
                  <a:lnTo>
                    <a:pt x="22237" y="1672"/>
                  </a:lnTo>
                  <a:lnTo>
                    <a:pt x="22237" y="1672"/>
                  </a:lnTo>
                  <a:lnTo>
                    <a:pt x="22254" y="1609"/>
                  </a:lnTo>
                  <a:close/>
                  <a:moveTo>
                    <a:pt x="26301" y="1397"/>
                  </a:moveTo>
                  <a:cubicBezTo>
                    <a:pt x="26379" y="1397"/>
                    <a:pt x="26466" y="1408"/>
                    <a:pt x="26599" y="1419"/>
                  </a:cubicBezTo>
                  <a:cubicBezTo>
                    <a:pt x="26458" y="1545"/>
                    <a:pt x="26378" y="1625"/>
                    <a:pt x="26300" y="1672"/>
                  </a:cubicBezTo>
                  <a:cubicBezTo>
                    <a:pt x="26294" y="1674"/>
                    <a:pt x="26288" y="1675"/>
                    <a:pt x="26282" y="1675"/>
                  </a:cubicBezTo>
                  <a:cubicBezTo>
                    <a:pt x="26231" y="1675"/>
                    <a:pt x="26153" y="1620"/>
                    <a:pt x="26125" y="1577"/>
                  </a:cubicBezTo>
                  <a:cubicBezTo>
                    <a:pt x="26078" y="1499"/>
                    <a:pt x="26125" y="1404"/>
                    <a:pt x="26205" y="1404"/>
                  </a:cubicBezTo>
                  <a:cubicBezTo>
                    <a:pt x="26237" y="1399"/>
                    <a:pt x="26268" y="1397"/>
                    <a:pt x="26301" y="1397"/>
                  </a:cubicBezTo>
                  <a:close/>
                  <a:moveTo>
                    <a:pt x="42082" y="2188"/>
                  </a:moveTo>
                  <a:cubicBezTo>
                    <a:pt x="42497" y="2188"/>
                    <a:pt x="42902" y="2299"/>
                    <a:pt x="43289" y="2573"/>
                  </a:cubicBezTo>
                  <a:cubicBezTo>
                    <a:pt x="42965" y="2643"/>
                    <a:pt x="42709" y="2682"/>
                    <a:pt x="42474" y="2682"/>
                  </a:cubicBezTo>
                  <a:cubicBezTo>
                    <a:pt x="42229" y="2682"/>
                    <a:pt x="42007" y="2639"/>
                    <a:pt x="41757" y="2542"/>
                  </a:cubicBezTo>
                  <a:cubicBezTo>
                    <a:pt x="41548" y="2467"/>
                    <a:pt x="41339" y="2462"/>
                    <a:pt x="41130" y="2462"/>
                  </a:cubicBezTo>
                  <a:lnTo>
                    <a:pt x="41130" y="2462"/>
                  </a:lnTo>
                  <a:cubicBezTo>
                    <a:pt x="41167" y="2403"/>
                    <a:pt x="41195" y="2333"/>
                    <a:pt x="41235" y="2321"/>
                  </a:cubicBezTo>
                  <a:cubicBezTo>
                    <a:pt x="41520" y="2238"/>
                    <a:pt x="41803" y="2188"/>
                    <a:pt x="42082" y="2188"/>
                  </a:cubicBezTo>
                  <a:close/>
                  <a:moveTo>
                    <a:pt x="39401" y="2241"/>
                  </a:moveTo>
                  <a:cubicBezTo>
                    <a:pt x="39791" y="2241"/>
                    <a:pt x="40179" y="2252"/>
                    <a:pt x="40556" y="2399"/>
                  </a:cubicBezTo>
                  <a:cubicBezTo>
                    <a:pt x="40716" y="2457"/>
                    <a:pt x="40904" y="2462"/>
                    <a:pt x="41068" y="2487"/>
                  </a:cubicBezTo>
                  <a:lnTo>
                    <a:pt x="41068" y="2487"/>
                  </a:lnTo>
                  <a:cubicBezTo>
                    <a:pt x="40963" y="2587"/>
                    <a:pt x="40844" y="2668"/>
                    <a:pt x="40697" y="2668"/>
                  </a:cubicBezTo>
                  <a:cubicBezTo>
                    <a:pt x="40606" y="2677"/>
                    <a:pt x="40519" y="2686"/>
                    <a:pt x="40432" y="2686"/>
                  </a:cubicBezTo>
                  <a:cubicBezTo>
                    <a:pt x="40369" y="2686"/>
                    <a:pt x="40306" y="2682"/>
                    <a:pt x="40240" y="2668"/>
                  </a:cubicBezTo>
                  <a:cubicBezTo>
                    <a:pt x="39876" y="2605"/>
                    <a:pt x="39496" y="2542"/>
                    <a:pt x="39133" y="2462"/>
                  </a:cubicBezTo>
                  <a:cubicBezTo>
                    <a:pt x="39102" y="2462"/>
                    <a:pt x="39070" y="2415"/>
                    <a:pt x="39070" y="2384"/>
                  </a:cubicBezTo>
                  <a:cubicBezTo>
                    <a:pt x="39054" y="2304"/>
                    <a:pt x="39102" y="2241"/>
                    <a:pt x="39197" y="2241"/>
                  </a:cubicBezTo>
                  <a:cubicBezTo>
                    <a:pt x="39265" y="2241"/>
                    <a:pt x="39333" y="2241"/>
                    <a:pt x="39401" y="2241"/>
                  </a:cubicBezTo>
                  <a:close/>
                  <a:moveTo>
                    <a:pt x="18227" y="2340"/>
                  </a:moveTo>
                  <a:cubicBezTo>
                    <a:pt x="18398" y="2340"/>
                    <a:pt x="18545" y="2481"/>
                    <a:pt x="18570" y="2683"/>
                  </a:cubicBezTo>
                  <a:cubicBezTo>
                    <a:pt x="18570" y="2732"/>
                    <a:pt x="18524" y="2842"/>
                    <a:pt x="18476" y="2842"/>
                  </a:cubicBezTo>
                  <a:cubicBezTo>
                    <a:pt x="18223" y="2905"/>
                    <a:pt x="17970" y="2936"/>
                    <a:pt x="17717" y="2968"/>
                  </a:cubicBezTo>
                  <a:cubicBezTo>
                    <a:pt x="17661" y="2971"/>
                    <a:pt x="17605" y="2973"/>
                    <a:pt x="17550" y="2973"/>
                  </a:cubicBezTo>
                  <a:cubicBezTo>
                    <a:pt x="17344" y="2973"/>
                    <a:pt x="17146" y="2945"/>
                    <a:pt x="16958" y="2858"/>
                  </a:cubicBezTo>
                  <a:cubicBezTo>
                    <a:pt x="16927" y="2842"/>
                    <a:pt x="16927" y="2795"/>
                    <a:pt x="16927" y="2747"/>
                  </a:cubicBezTo>
                  <a:cubicBezTo>
                    <a:pt x="16927" y="2715"/>
                    <a:pt x="16943" y="2683"/>
                    <a:pt x="16958" y="2668"/>
                  </a:cubicBezTo>
                  <a:cubicBezTo>
                    <a:pt x="16975" y="2637"/>
                    <a:pt x="17021" y="2605"/>
                    <a:pt x="17038" y="2605"/>
                  </a:cubicBezTo>
                  <a:cubicBezTo>
                    <a:pt x="17082" y="2601"/>
                    <a:pt x="17127" y="2600"/>
                    <a:pt x="17171" y="2600"/>
                  </a:cubicBezTo>
                  <a:cubicBezTo>
                    <a:pt x="17246" y="2600"/>
                    <a:pt x="17319" y="2603"/>
                    <a:pt x="17392" y="2603"/>
                  </a:cubicBezTo>
                  <a:cubicBezTo>
                    <a:pt x="17460" y="2603"/>
                    <a:pt x="17526" y="2600"/>
                    <a:pt x="17590" y="2589"/>
                  </a:cubicBezTo>
                  <a:cubicBezTo>
                    <a:pt x="17765" y="2542"/>
                    <a:pt x="17923" y="2431"/>
                    <a:pt x="18096" y="2367"/>
                  </a:cubicBezTo>
                  <a:cubicBezTo>
                    <a:pt x="18140" y="2348"/>
                    <a:pt x="18185" y="2340"/>
                    <a:pt x="18227" y="2340"/>
                  </a:cubicBezTo>
                  <a:close/>
                  <a:moveTo>
                    <a:pt x="20933" y="2546"/>
                  </a:moveTo>
                  <a:cubicBezTo>
                    <a:pt x="21076" y="2546"/>
                    <a:pt x="21212" y="2587"/>
                    <a:pt x="21320" y="2683"/>
                  </a:cubicBezTo>
                  <a:cubicBezTo>
                    <a:pt x="21368" y="2732"/>
                    <a:pt x="21415" y="2810"/>
                    <a:pt x="21400" y="2873"/>
                  </a:cubicBezTo>
                  <a:cubicBezTo>
                    <a:pt x="21400" y="2936"/>
                    <a:pt x="21337" y="3000"/>
                    <a:pt x="21274" y="3031"/>
                  </a:cubicBezTo>
                  <a:cubicBezTo>
                    <a:pt x="21210" y="3079"/>
                    <a:pt x="21131" y="3079"/>
                    <a:pt x="21052" y="3094"/>
                  </a:cubicBezTo>
                  <a:cubicBezTo>
                    <a:pt x="20863" y="3079"/>
                    <a:pt x="20751" y="2968"/>
                    <a:pt x="20705" y="2732"/>
                  </a:cubicBezTo>
                  <a:cubicBezTo>
                    <a:pt x="20705" y="2683"/>
                    <a:pt x="20751" y="2573"/>
                    <a:pt x="20800" y="2557"/>
                  </a:cubicBezTo>
                  <a:cubicBezTo>
                    <a:pt x="20844" y="2550"/>
                    <a:pt x="20889" y="2546"/>
                    <a:pt x="20933" y="2546"/>
                  </a:cubicBezTo>
                  <a:close/>
                  <a:moveTo>
                    <a:pt x="42456" y="2891"/>
                  </a:moveTo>
                  <a:cubicBezTo>
                    <a:pt x="42567" y="2891"/>
                    <a:pt x="42675" y="2911"/>
                    <a:pt x="42784" y="2953"/>
                  </a:cubicBezTo>
                  <a:cubicBezTo>
                    <a:pt x="42815" y="2953"/>
                    <a:pt x="42863" y="3016"/>
                    <a:pt x="42863" y="3016"/>
                  </a:cubicBezTo>
                  <a:cubicBezTo>
                    <a:pt x="42832" y="3079"/>
                    <a:pt x="42800" y="3142"/>
                    <a:pt x="42737" y="3158"/>
                  </a:cubicBezTo>
                  <a:cubicBezTo>
                    <a:pt x="42689" y="3189"/>
                    <a:pt x="42610" y="3189"/>
                    <a:pt x="42484" y="3189"/>
                  </a:cubicBezTo>
                  <a:cubicBezTo>
                    <a:pt x="42389" y="3174"/>
                    <a:pt x="42246" y="3126"/>
                    <a:pt x="42120" y="3079"/>
                  </a:cubicBezTo>
                  <a:cubicBezTo>
                    <a:pt x="42105" y="3079"/>
                    <a:pt x="42073" y="3031"/>
                    <a:pt x="42073" y="3000"/>
                  </a:cubicBezTo>
                  <a:cubicBezTo>
                    <a:pt x="42088" y="2968"/>
                    <a:pt x="42120" y="2936"/>
                    <a:pt x="42152" y="2936"/>
                  </a:cubicBezTo>
                  <a:cubicBezTo>
                    <a:pt x="42256" y="2907"/>
                    <a:pt x="42357" y="2891"/>
                    <a:pt x="42456" y="2891"/>
                  </a:cubicBezTo>
                  <a:close/>
                  <a:moveTo>
                    <a:pt x="53674" y="3569"/>
                  </a:moveTo>
                  <a:cubicBezTo>
                    <a:pt x="53663" y="3579"/>
                    <a:pt x="53652" y="3588"/>
                    <a:pt x="53642" y="3597"/>
                  </a:cubicBezTo>
                  <a:lnTo>
                    <a:pt x="53642" y="3597"/>
                  </a:lnTo>
                  <a:cubicBezTo>
                    <a:pt x="53642" y="3598"/>
                    <a:pt x="53642" y="3599"/>
                    <a:pt x="53642" y="3600"/>
                  </a:cubicBezTo>
                  <a:lnTo>
                    <a:pt x="53674" y="3569"/>
                  </a:lnTo>
                  <a:close/>
                  <a:moveTo>
                    <a:pt x="46071" y="4344"/>
                  </a:moveTo>
                  <a:cubicBezTo>
                    <a:pt x="46134" y="4359"/>
                    <a:pt x="46198" y="4390"/>
                    <a:pt x="46261" y="4407"/>
                  </a:cubicBezTo>
                  <a:cubicBezTo>
                    <a:pt x="46229" y="4470"/>
                    <a:pt x="46214" y="4548"/>
                    <a:pt x="46166" y="4565"/>
                  </a:cubicBezTo>
                  <a:cubicBezTo>
                    <a:pt x="46158" y="4568"/>
                    <a:pt x="46148" y="4569"/>
                    <a:pt x="46138" y="4569"/>
                  </a:cubicBezTo>
                  <a:cubicBezTo>
                    <a:pt x="46088" y="4569"/>
                    <a:pt x="46019" y="4540"/>
                    <a:pt x="45993" y="4502"/>
                  </a:cubicBezTo>
                  <a:cubicBezTo>
                    <a:pt x="45945" y="4422"/>
                    <a:pt x="45976" y="4359"/>
                    <a:pt x="46071" y="4344"/>
                  </a:cubicBezTo>
                  <a:close/>
                  <a:moveTo>
                    <a:pt x="47946" y="4790"/>
                  </a:moveTo>
                  <a:cubicBezTo>
                    <a:pt x="47964" y="4790"/>
                    <a:pt x="47984" y="4794"/>
                    <a:pt x="47999" y="4801"/>
                  </a:cubicBezTo>
                  <a:cubicBezTo>
                    <a:pt x="48016" y="4801"/>
                    <a:pt x="48031" y="4833"/>
                    <a:pt x="48047" y="4865"/>
                  </a:cubicBezTo>
                  <a:cubicBezTo>
                    <a:pt x="48016" y="4881"/>
                    <a:pt x="47984" y="4913"/>
                    <a:pt x="47968" y="4913"/>
                  </a:cubicBezTo>
                  <a:cubicBezTo>
                    <a:pt x="47873" y="4896"/>
                    <a:pt x="47841" y="4865"/>
                    <a:pt x="47905" y="4801"/>
                  </a:cubicBezTo>
                  <a:cubicBezTo>
                    <a:pt x="47913" y="4794"/>
                    <a:pt x="47929" y="4790"/>
                    <a:pt x="47946" y="4790"/>
                  </a:cubicBezTo>
                  <a:close/>
                  <a:moveTo>
                    <a:pt x="33602" y="5750"/>
                  </a:moveTo>
                  <a:lnTo>
                    <a:pt x="33648" y="5766"/>
                  </a:lnTo>
                  <a:lnTo>
                    <a:pt x="33617" y="5813"/>
                  </a:lnTo>
                  <a:lnTo>
                    <a:pt x="33602" y="5750"/>
                  </a:lnTo>
                  <a:close/>
                  <a:moveTo>
                    <a:pt x="45803" y="5102"/>
                  </a:moveTo>
                  <a:cubicBezTo>
                    <a:pt x="46214" y="5181"/>
                    <a:pt x="46562" y="5402"/>
                    <a:pt x="46815" y="5734"/>
                  </a:cubicBezTo>
                  <a:cubicBezTo>
                    <a:pt x="46846" y="5781"/>
                    <a:pt x="46846" y="5876"/>
                    <a:pt x="46815" y="5939"/>
                  </a:cubicBezTo>
                  <a:cubicBezTo>
                    <a:pt x="46783" y="5987"/>
                    <a:pt x="46688" y="6003"/>
                    <a:pt x="46625" y="6051"/>
                  </a:cubicBezTo>
                  <a:cubicBezTo>
                    <a:pt x="46246" y="5987"/>
                    <a:pt x="45945" y="5750"/>
                    <a:pt x="45660" y="5513"/>
                  </a:cubicBezTo>
                  <a:cubicBezTo>
                    <a:pt x="45645" y="5497"/>
                    <a:pt x="45613" y="5450"/>
                    <a:pt x="45613" y="5418"/>
                  </a:cubicBezTo>
                  <a:cubicBezTo>
                    <a:pt x="45597" y="5339"/>
                    <a:pt x="45582" y="5260"/>
                    <a:pt x="45613" y="5212"/>
                  </a:cubicBezTo>
                  <a:cubicBezTo>
                    <a:pt x="45645" y="5149"/>
                    <a:pt x="45740" y="5102"/>
                    <a:pt x="45803" y="5102"/>
                  </a:cubicBezTo>
                  <a:close/>
                  <a:moveTo>
                    <a:pt x="15837" y="5181"/>
                  </a:moveTo>
                  <a:cubicBezTo>
                    <a:pt x="16184" y="5197"/>
                    <a:pt x="16279" y="5339"/>
                    <a:pt x="16184" y="5560"/>
                  </a:cubicBezTo>
                  <a:cubicBezTo>
                    <a:pt x="16136" y="5655"/>
                    <a:pt x="16058" y="5734"/>
                    <a:pt x="16010" y="5829"/>
                  </a:cubicBezTo>
                  <a:cubicBezTo>
                    <a:pt x="15978" y="5893"/>
                    <a:pt x="15995" y="5971"/>
                    <a:pt x="15978" y="6034"/>
                  </a:cubicBezTo>
                  <a:cubicBezTo>
                    <a:pt x="15952" y="6088"/>
                    <a:pt x="15838" y="6117"/>
                    <a:pt x="15736" y="6117"/>
                  </a:cubicBezTo>
                  <a:cubicBezTo>
                    <a:pt x="15659" y="6117"/>
                    <a:pt x="15588" y="6100"/>
                    <a:pt x="15567" y="6066"/>
                  </a:cubicBezTo>
                  <a:cubicBezTo>
                    <a:pt x="15473" y="5861"/>
                    <a:pt x="15378" y="5671"/>
                    <a:pt x="15315" y="5465"/>
                  </a:cubicBezTo>
                  <a:cubicBezTo>
                    <a:pt x="15299" y="5418"/>
                    <a:pt x="15363" y="5307"/>
                    <a:pt x="15409" y="5292"/>
                  </a:cubicBezTo>
                  <a:cubicBezTo>
                    <a:pt x="15584" y="5229"/>
                    <a:pt x="15774" y="5197"/>
                    <a:pt x="15837" y="5181"/>
                  </a:cubicBezTo>
                  <a:close/>
                  <a:moveTo>
                    <a:pt x="48047" y="5450"/>
                  </a:moveTo>
                  <a:cubicBezTo>
                    <a:pt x="48284" y="5450"/>
                    <a:pt x="48490" y="5545"/>
                    <a:pt x="48680" y="5686"/>
                  </a:cubicBezTo>
                  <a:lnTo>
                    <a:pt x="48648" y="5655"/>
                  </a:lnTo>
                  <a:cubicBezTo>
                    <a:pt x="49249" y="5655"/>
                    <a:pt x="49675" y="6019"/>
                    <a:pt x="50086" y="6413"/>
                  </a:cubicBezTo>
                  <a:cubicBezTo>
                    <a:pt x="50102" y="6445"/>
                    <a:pt x="50070" y="6540"/>
                    <a:pt x="50039" y="6603"/>
                  </a:cubicBezTo>
                  <a:cubicBezTo>
                    <a:pt x="50039" y="6635"/>
                    <a:pt x="49991" y="6666"/>
                    <a:pt x="49959" y="6666"/>
                  </a:cubicBezTo>
                  <a:cubicBezTo>
                    <a:pt x="49900" y="6670"/>
                    <a:pt x="49842" y="6672"/>
                    <a:pt x="49783" y="6672"/>
                  </a:cubicBezTo>
                  <a:cubicBezTo>
                    <a:pt x="49543" y="6672"/>
                    <a:pt x="49306" y="6639"/>
                    <a:pt x="49091" y="6525"/>
                  </a:cubicBezTo>
                  <a:cubicBezTo>
                    <a:pt x="48790" y="6382"/>
                    <a:pt x="48505" y="6177"/>
                    <a:pt x="48189" y="6097"/>
                  </a:cubicBezTo>
                  <a:cubicBezTo>
                    <a:pt x="48111" y="6066"/>
                    <a:pt x="47921" y="5576"/>
                    <a:pt x="47953" y="5497"/>
                  </a:cubicBezTo>
                  <a:cubicBezTo>
                    <a:pt x="47968" y="5482"/>
                    <a:pt x="48016" y="5450"/>
                    <a:pt x="48047" y="5450"/>
                  </a:cubicBezTo>
                  <a:close/>
                  <a:moveTo>
                    <a:pt x="14579" y="5304"/>
                  </a:moveTo>
                  <a:cubicBezTo>
                    <a:pt x="14691" y="5304"/>
                    <a:pt x="14855" y="5504"/>
                    <a:pt x="14825" y="5608"/>
                  </a:cubicBezTo>
                  <a:cubicBezTo>
                    <a:pt x="14762" y="5781"/>
                    <a:pt x="14699" y="5956"/>
                    <a:pt x="14604" y="6114"/>
                  </a:cubicBezTo>
                  <a:cubicBezTo>
                    <a:pt x="14524" y="6272"/>
                    <a:pt x="14398" y="6413"/>
                    <a:pt x="14177" y="6430"/>
                  </a:cubicBezTo>
                  <a:cubicBezTo>
                    <a:pt x="14035" y="6445"/>
                    <a:pt x="13892" y="6493"/>
                    <a:pt x="13734" y="6525"/>
                  </a:cubicBezTo>
                  <a:cubicBezTo>
                    <a:pt x="13715" y="6529"/>
                    <a:pt x="13696" y="6531"/>
                    <a:pt x="13679" y="6531"/>
                  </a:cubicBezTo>
                  <a:cubicBezTo>
                    <a:pt x="13553" y="6531"/>
                    <a:pt x="13470" y="6429"/>
                    <a:pt x="13386" y="6192"/>
                  </a:cubicBezTo>
                  <a:cubicBezTo>
                    <a:pt x="13371" y="6161"/>
                    <a:pt x="13371" y="6114"/>
                    <a:pt x="13340" y="6097"/>
                  </a:cubicBezTo>
                  <a:cubicBezTo>
                    <a:pt x="13316" y="6080"/>
                    <a:pt x="13290" y="6071"/>
                    <a:pt x="13266" y="6071"/>
                  </a:cubicBezTo>
                  <a:cubicBezTo>
                    <a:pt x="13226" y="6071"/>
                    <a:pt x="13191" y="6096"/>
                    <a:pt x="13181" y="6145"/>
                  </a:cubicBezTo>
                  <a:cubicBezTo>
                    <a:pt x="13070" y="6493"/>
                    <a:pt x="12817" y="6603"/>
                    <a:pt x="12501" y="6635"/>
                  </a:cubicBezTo>
                  <a:cubicBezTo>
                    <a:pt x="12444" y="6721"/>
                    <a:pt x="12373" y="6795"/>
                    <a:pt x="12266" y="6795"/>
                  </a:cubicBezTo>
                  <a:cubicBezTo>
                    <a:pt x="12255" y="6795"/>
                    <a:pt x="12244" y="6794"/>
                    <a:pt x="12233" y="6793"/>
                  </a:cubicBezTo>
                  <a:cubicBezTo>
                    <a:pt x="12122" y="6793"/>
                    <a:pt x="12012" y="6778"/>
                    <a:pt x="11901" y="6761"/>
                  </a:cubicBezTo>
                  <a:cubicBezTo>
                    <a:pt x="11648" y="6919"/>
                    <a:pt x="11395" y="7094"/>
                    <a:pt x="11158" y="7252"/>
                  </a:cubicBezTo>
                  <a:cubicBezTo>
                    <a:pt x="11091" y="7295"/>
                    <a:pt x="11025" y="7316"/>
                    <a:pt x="10963" y="7316"/>
                  </a:cubicBezTo>
                  <a:cubicBezTo>
                    <a:pt x="10824" y="7316"/>
                    <a:pt x="10712" y="7207"/>
                    <a:pt x="10668" y="6999"/>
                  </a:cubicBezTo>
                  <a:cubicBezTo>
                    <a:pt x="10621" y="6809"/>
                    <a:pt x="10605" y="6635"/>
                    <a:pt x="10794" y="6508"/>
                  </a:cubicBezTo>
                  <a:cubicBezTo>
                    <a:pt x="10983" y="6373"/>
                    <a:pt x="11150" y="6227"/>
                    <a:pt x="11382" y="6227"/>
                  </a:cubicBezTo>
                  <a:cubicBezTo>
                    <a:pt x="11421" y="6227"/>
                    <a:pt x="11463" y="6231"/>
                    <a:pt x="11506" y="6240"/>
                  </a:cubicBezTo>
                  <a:cubicBezTo>
                    <a:pt x="11543" y="6249"/>
                    <a:pt x="11590" y="6258"/>
                    <a:pt x="11636" y="6258"/>
                  </a:cubicBezTo>
                  <a:cubicBezTo>
                    <a:pt x="11669" y="6258"/>
                    <a:pt x="11701" y="6253"/>
                    <a:pt x="11727" y="6240"/>
                  </a:cubicBezTo>
                  <a:cubicBezTo>
                    <a:pt x="11788" y="6213"/>
                    <a:pt x="11843" y="6201"/>
                    <a:pt x="11892" y="6201"/>
                  </a:cubicBezTo>
                  <a:cubicBezTo>
                    <a:pt x="12101" y="6201"/>
                    <a:pt x="12228" y="6406"/>
                    <a:pt x="12406" y="6508"/>
                  </a:cubicBezTo>
                  <a:cubicBezTo>
                    <a:pt x="12501" y="6382"/>
                    <a:pt x="12596" y="6272"/>
                    <a:pt x="12676" y="6145"/>
                  </a:cubicBezTo>
                  <a:cubicBezTo>
                    <a:pt x="12849" y="5844"/>
                    <a:pt x="13118" y="5655"/>
                    <a:pt x="13466" y="5576"/>
                  </a:cubicBezTo>
                  <a:cubicBezTo>
                    <a:pt x="13829" y="5497"/>
                    <a:pt x="14193" y="5402"/>
                    <a:pt x="14556" y="5307"/>
                  </a:cubicBezTo>
                  <a:cubicBezTo>
                    <a:pt x="14563" y="5305"/>
                    <a:pt x="14571" y="5304"/>
                    <a:pt x="14579" y="5304"/>
                  </a:cubicBezTo>
                  <a:close/>
                  <a:moveTo>
                    <a:pt x="12992" y="9037"/>
                  </a:moveTo>
                  <a:cubicBezTo>
                    <a:pt x="13039" y="9085"/>
                    <a:pt x="13087" y="9117"/>
                    <a:pt x="13118" y="9164"/>
                  </a:cubicBezTo>
                  <a:cubicBezTo>
                    <a:pt x="13070" y="9212"/>
                    <a:pt x="13023" y="9275"/>
                    <a:pt x="12992" y="9275"/>
                  </a:cubicBezTo>
                  <a:cubicBezTo>
                    <a:pt x="12912" y="9275"/>
                    <a:pt x="12881" y="9195"/>
                    <a:pt x="12912" y="9100"/>
                  </a:cubicBezTo>
                  <a:cubicBezTo>
                    <a:pt x="12929" y="9069"/>
                    <a:pt x="12975" y="9054"/>
                    <a:pt x="12992" y="9037"/>
                  </a:cubicBezTo>
                  <a:close/>
                  <a:moveTo>
                    <a:pt x="11569" y="8942"/>
                  </a:moveTo>
                  <a:cubicBezTo>
                    <a:pt x="11601" y="9037"/>
                    <a:pt x="11664" y="9117"/>
                    <a:pt x="11633" y="9164"/>
                  </a:cubicBezTo>
                  <a:cubicBezTo>
                    <a:pt x="11475" y="9496"/>
                    <a:pt x="11648" y="9844"/>
                    <a:pt x="11553" y="10175"/>
                  </a:cubicBezTo>
                  <a:cubicBezTo>
                    <a:pt x="11443" y="10586"/>
                    <a:pt x="11222" y="10855"/>
                    <a:pt x="10826" y="10997"/>
                  </a:cubicBezTo>
                  <a:cubicBezTo>
                    <a:pt x="10794" y="11013"/>
                    <a:pt x="10763" y="11029"/>
                    <a:pt x="10731" y="11029"/>
                  </a:cubicBezTo>
                  <a:cubicBezTo>
                    <a:pt x="9831" y="11123"/>
                    <a:pt x="9119" y="11661"/>
                    <a:pt x="8345" y="12040"/>
                  </a:cubicBezTo>
                  <a:cubicBezTo>
                    <a:pt x="8312" y="12053"/>
                    <a:pt x="8274" y="12060"/>
                    <a:pt x="8235" y="12060"/>
                  </a:cubicBezTo>
                  <a:cubicBezTo>
                    <a:pt x="8088" y="12060"/>
                    <a:pt x="7917" y="11972"/>
                    <a:pt x="7855" y="11835"/>
                  </a:cubicBezTo>
                  <a:cubicBezTo>
                    <a:pt x="7760" y="11661"/>
                    <a:pt x="7728" y="11471"/>
                    <a:pt x="7808" y="11298"/>
                  </a:cubicBezTo>
                  <a:cubicBezTo>
                    <a:pt x="7871" y="11155"/>
                    <a:pt x="7966" y="11029"/>
                    <a:pt x="8044" y="10902"/>
                  </a:cubicBezTo>
                  <a:cubicBezTo>
                    <a:pt x="8377" y="10413"/>
                    <a:pt x="8834" y="10097"/>
                    <a:pt x="9372" y="9891"/>
                  </a:cubicBezTo>
                  <a:cubicBezTo>
                    <a:pt x="9461" y="9849"/>
                    <a:pt x="9548" y="9832"/>
                    <a:pt x="9635" y="9832"/>
                  </a:cubicBezTo>
                  <a:cubicBezTo>
                    <a:pt x="9780" y="9832"/>
                    <a:pt x="9926" y="9879"/>
                    <a:pt x="10084" y="9939"/>
                  </a:cubicBezTo>
                  <a:cubicBezTo>
                    <a:pt x="10605" y="9543"/>
                    <a:pt x="11064" y="9212"/>
                    <a:pt x="11569" y="8942"/>
                  </a:cubicBezTo>
                  <a:close/>
                  <a:moveTo>
                    <a:pt x="9652" y="13918"/>
                  </a:moveTo>
                  <a:cubicBezTo>
                    <a:pt x="9710" y="13918"/>
                    <a:pt x="9776" y="13958"/>
                    <a:pt x="9831" y="13985"/>
                  </a:cubicBezTo>
                  <a:cubicBezTo>
                    <a:pt x="9846" y="13985"/>
                    <a:pt x="9862" y="14031"/>
                    <a:pt x="9862" y="14063"/>
                  </a:cubicBezTo>
                  <a:cubicBezTo>
                    <a:pt x="9794" y="14240"/>
                    <a:pt x="9657" y="14323"/>
                    <a:pt x="9429" y="14323"/>
                  </a:cubicBezTo>
                  <a:cubicBezTo>
                    <a:pt x="9392" y="14323"/>
                    <a:pt x="9351" y="14320"/>
                    <a:pt x="9309" y="14316"/>
                  </a:cubicBezTo>
                  <a:cubicBezTo>
                    <a:pt x="9277" y="14316"/>
                    <a:pt x="9230" y="14284"/>
                    <a:pt x="9230" y="14253"/>
                  </a:cubicBezTo>
                  <a:cubicBezTo>
                    <a:pt x="9214" y="14221"/>
                    <a:pt x="9230" y="14174"/>
                    <a:pt x="9262" y="14158"/>
                  </a:cubicBezTo>
                  <a:cubicBezTo>
                    <a:pt x="9372" y="14063"/>
                    <a:pt x="9498" y="13985"/>
                    <a:pt x="9625" y="13921"/>
                  </a:cubicBezTo>
                  <a:cubicBezTo>
                    <a:pt x="9634" y="13919"/>
                    <a:pt x="9643" y="13918"/>
                    <a:pt x="9652" y="13918"/>
                  </a:cubicBezTo>
                  <a:close/>
                  <a:moveTo>
                    <a:pt x="4852" y="14632"/>
                  </a:moveTo>
                  <a:cubicBezTo>
                    <a:pt x="4915" y="14649"/>
                    <a:pt x="4963" y="14680"/>
                    <a:pt x="5010" y="14712"/>
                  </a:cubicBezTo>
                  <a:lnTo>
                    <a:pt x="4946" y="14775"/>
                  </a:lnTo>
                  <a:cubicBezTo>
                    <a:pt x="4883" y="14743"/>
                    <a:pt x="4836" y="14727"/>
                    <a:pt x="4773" y="14695"/>
                  </a:cubicBezTo>
                  <a:cubicBezTo>
                    <a:pt x="4805" y="14680"/>
                    <a:pt x="4836" y="14632"/>
                    <a:pt x="4852" y="14632"/>
                  </a:cubicBezTo>
                  <a:close/>
                  <a:moveTo>
                    <a:pt x="9420" y="14838"/>
                  </a:moveTo>
                  <a:cubicBezTo>
                    <a:pt x="9483" y="14838"/>
                    <a:pt x="9530" y="14885"/>
                    <a:pt x="9593" y="14917"/>
                  </a:cubicBezTo>
                  <a:cubicBezTo>
                    <a:pt x="9546" y="14980"/>
                    <a:pt x="9515" y="15028"/>
                    <a:pt x="9467" y="15075"/>
                  </a:cubicBezTo>
                  <a:cubicBezTo>
                    <a:pt x="9451" y="15106"/>
                    <a:pt x="9403" y="15123"/>
                    <a:pt x="9372" y="15123"/>
                  </a:cubicBezTo>
                  <a:cubicBezTo>
                    <a:pt x="9361" y="15128"/>
                    <a:pt x="9351" y="15129"/>
                    <a:pt x="9340" y="15129"/>
                  </a:cubicBezTo>
                  <a:cubicBezTo>
                    <a:pt x="9319" y="15129"/>
                    <a:pt x="9298" y="15123"/>
                    <a:pt x="9277" y="15123"/>
                  </a:cubicBezTo>
                  <a:cubicBezTo>
                    <a:pt x="9262" y="15091"/>
                    <a:pt x="9214" y="15059"/>
                    <a:pt x="9230" y="15028"/>
                  </a:cubicBezTo>
                  <a:cubicBezTo>
                    <a:pt x="9230" y="14917"/>
                    <a:pt x="9309" y="14838"/>
                    <a:pt x="9420" y="14838"/>
                  </a:cubicBezTo>
                  <a:close/>
                  <a:moveTo>
                    <a:pt x="9104" y="15802"/>
                  </a:moveTo>
                  <a:cubicBezTo>
                    <a:pt x="9135" y="15802"/>
                    <a:pt x="9167" y="15850"/>
                    <a:pt x="9167" y="15881"/>
                  </a:cubicBezTo>
                  <a:cubicBezTo>
                    <a:pt x="9182" y="15991"/>
                    <a:pt x="9072" y="16086"/>
                    <a:pt x="8946" y="16086"/>
                  </a:cubicBezTo>
                  <a:cubicBezTo>
                    <a:pt x="8929" y="16071"/>
                    <a:pt x="8898" y="16023"/>
                    <a:pt x="8882" y="16008"/>
                  </a:cubicBezTo>
                  <a:cubicBezTo>
                    <a:pt x="8898" y="15865"/>
                    <a:pt x="8961" y="15802"/>
                    <a:pt x="9104" y="15802"/>
                  </a:cubicBezTo>
                  <a:close/>
                  <a:moveTo>
                    <a:pt x="2734" y="17209"/>
                  </a:moveTo>
                  <a:cubicBezTo>
                    <a:pt x="2734" y="17241"/>
                    <a:pt x="2765" y="17287"/>
                    <a:pt x="2765" y="17304"/>
                  </a:cubicBezTo>
                  <a:cubicBezTo>
                    <a:pt x="2765" y="17335"/>
                    <a:pt x="2719" y="17367"/>
                    <a:pt x="2702" y="17399"/>
                  </a:cubicBezTo>
                  <a:cubicBezTo>
                    <a:pt x="2687" y="17367"/>
                    <a:pt x="2670" y="17335"/>
                    <a:pt x="2670" y="17304"/>
                  </a:cubicBezTo>
                  <a:cubicBezTo>
                    <a:pt x="2670" y="17272"/>
                    <a:pt x="2702" y="17241"/>
                    <a:pt x="2734" y="17209"/>
                  </a:cubicBezTo>
                  <a:close/>
                  <a:moveTo>
                    <a:pt x="7523" y="17715"/>
                  </a:moveTo>
                  <a:cubicBezTo>
                    <a:pt x="7538" y="17746"/>
                    <a:pt x="7538" y="17778"/>
                    <a:pt x="7555" y="17793"/>
                  </a:cubicBezTo>
                  <a:cubicBezTo>
                    <a:pt x="7538" y="17810"/>
                    <a:pt x="7523" y="17841"/>
                    <a:pt x="7507" y="17856"/>
                  </a:cubicBezTo>
                  <a:cubicBezTo>
                    <a:pt x="7492" y="17825"/>
                    <a:pt x="7475" y="17810"/>
                    <a:pt x="7475" y="17778"/>
                  </a:cubicBezTo>
                  <a:cubicBezTo>
                    <a:pt x="7475" y="17761"/>
                    <a:pt x="7507" y="17746"/>
                    <a:pt x="7523" y="17715"/>
                  </a:cubicBezTo>
                  <a:close/>
                  <a:moveTo>
                    <a:pt x="64145" y="18626"/>
                  </a:moveTo>
                  <a:cubicBezTo>
                    <a:pt x="64156" y="18626"/>
                    <a:pt x="64169" y="18647"/>
                    <a:pt x="64178" y="18691"/>
                  </a:cubicBezTo>
                  <a:lnTo>
                    <a:pt x="64178" y="18691"/>
                  </a:lnTo>
                  <a:lnTo>
                    <a:pt x="64121" y="18663"/>
                  </a:lnTo>
                  <a:cubicBezTo>
                    <a:pt x="64127" y="18639"/>
                    <a:pt x="64136" y="18626"/>
                    <a:pt x="64145" y="18626"/>
                  </a:cubicBezTo>
                  <a:close/>
                  <a:moveTo>
                    <a:pt x="1170" y="19184"/>
                  </a:moveTo>
                  <a:cubicBezTo>
                    <a:pt x="1216" y="19200"/>
                    <a:pt x="1264" y="19216"/>
                    <a:pt x="1280" y="19232"/>
                  </a:cubicBezTo>
                  <a:cubicBezTo>
                    <a:pt x="1280" y="19297"/>
                    <a:pt x="1250" y="19339"/>
                    <a:pt x="1206" y="19339"/>
                  </a:cubicBezTo>
                  <a:cubicBezTo>
                    <a:pt x="1186" y="19339"/>
                    <a:pt x="1163" y="19330"/>
                    <a:pt x="1138" y="19310"/>
                  </a:cubicBezTo>
                  <a:cubicBezTo>
                    <a:pt x="1085" y="19284"/>
                    <a:pt x="1043" y="19236"/>
                    <a:pt x="1004" y="19184"/>
                  </a:cubicBezTo>
                  <a:close/>
                  <a:moveTo>
                    <a:pt x="64212" y="18741"/>
                  </a:moveTo>
                  <a:cubicBezTo>
                    <a:pt x="64445" y="18871"/>
                    <a:pt x="64552" y="19098"/>
                    <a:pt x="64643" y="19327"/>
                  </a:cubicBezTo>
                  <a:cubicBezTo>
                    <a:pt x="64674" y="19422"/>
                    <a:pt x="64643" y="19548"/>
                    <a:pt x="64643" y="19658"/>
                  </a:cubicBezTo>
                  <a:cubicBezTo>
                    <a:pt x="64626" y="19690"/>
                    <a:pt x="64611" y="19721"/>
                    <a:pt x="64580" y="19738"/>
                  </a:cubicBezTo>
                  <a:cubicBezTo>
                    <a:pt x="64571" y="19745"/>
                    <a:pt x="64551" y="19749"/>
                    <a:pt x="64534" y="19749"/>
                  </a:cubicBezTo>
                  <a:cubicBezTo>
                    <a:pt x="64516" y="19749"/>
                    <a:pt x="64500" y="19745"/>
                    <a:pt x="64500" y="19738"/>
                  </a:cubicBezTo>
                  <a:cubicBezTo>
                    <a:pt x="64301" y="19430"/>
                    <a:pt x="64176" y="19107"/>
                    <a:pt x="64212" y="18741"/>
                  </a:cubicBezTo>
                  <a:close/>
                  <a:moveTo>
                    <a:pt x="2665" y="20744"/>
                  </a:moveTo>
                  <a:cubicBezTo>
                    <a:pt x="2701" y="20744"/>
                    <a:pt x="2733" y="20769"/>
                    <a:pt x="2750" y="20813"/>
                  </a:cubicBezTo>
                  <a:cubicBezTo>
                    <a:pt x="2765" y="20844"/>
                    <a:pt x="2750" y="20891"/>
                    <a:pt x="2750" y="20923"/>
                  </a:cubicBezTo>
                  <a:cubicBezTo>
                    <a:pt x="2695" y="20991"/>
                    <a:pt x="2641" y="21072"/>
                    <a:pt x="2545" y="21072"/>
                  </a:cubicBezTo>
                  <a:cubicBezTo>
                    <a:pt x="2530" y="21072"/>
                    <a:pt x="2514" y="21070"/>
                    <a:pt x="2497" y="21065"/>
                  </a:cubicBezTo>
                  <a:cubicBezTo>
                    <a:pt x="2481" y="21065"/>
                    <a:pt x="2449" y="21002"/>
                    <a:pt x="2466" y="20971"/>
                  </a:cubicBezTo>
                  <a:cubicBezTo>
                    <a:pt x="2497" y="20907"/>
                    <a:pt x="2529" y="20844"/>
                    <a:pt x="2576" y="20796"/>
                  </a:cubicBezTo>
                  <a:cubicBezTo>
                    <a:pt x="2604" y="20761"/>
                    <a:pt x="2636" y="20744"/>
                    <a:pt x="2665" y="20744"/>
                  </a:cubicBezTo>
                  <a:close/>
                  <a:moveTo>
                    <a:pt x="3604" y="21808"/>
                  </a:moveTo>
                  <a:cubicBezTo>
                    <a:pt x="3604" y="21824"/>
                    <a:pt x="3619" y="21856"/>
                    <a:pt x="3604" y="21871"/>
                  </a:cubicBezTo>
                  <a:cubicBezTo>
                    <a:pt x="3589" y="21885"/>
                    <a:pt x="3563" y="21899"/>
                    <a:pt x="3535" y="21902"/>
                  </a:cubicBezTo>
                  <a:lnTo>
                    <a:pt x="3535" y="21902"/>
                  </a:lnTo>
                  <a:cubicBezTo>
                    <a:pt x="3530" y="21843"/>
                    <a:pt x="3550" y="21808"/>
                    <a:pt x="3604" y="21808"/>
                  </a:cubicBezTo>
                  <a:close/>
                  <a:moveTo>
                    <a:pt x="3496" y="21930"/>
                  </a:moveTo>
                  <a:cubicBezTo>
                    <a:pt x="3499" y="21930"/>
                    <a:pt x="3503" y="21930"/>
                    <a:pt x="3507" y="21930"/>
                  </a:cubicBezTo>
                  <a:lnTo>
                    <a:pt x="3507" y="21930"/>
                  </a:lnTo>
                  <a:cubicBezTo>
                    <a:pt x="3491" y="21952"/>
                    <a:pt x="3472" y="21971"/>
                    <a:pt x="3461" y="21982"/>
                  </a:cubicBezTo>
                  <a:cubicBezTo>
                    <a:pt x="3422" y="21956"/>
                    <a:pt x="3437" y="21930"/>
                    <a:pt x="3496" y="21930"/>
                  </a:cubicBezTo>
                  <a:close/>
                  <a:moveTo>
                    <a:pt x="4533" y="22423"/>
                  </a:moveTo>
                  <a:cubicBezTo>
                    <a:pt x="4539" y="22423"/>
                    <a:pt x="4546" y="22424"/>
                    <a:pt x="4552" y="22425"/>
                  </a:cubicBezTo>
                  <a:cubicBezTo>
                    <a:pt x="4567" y="22440"/>
                    <a:pt x="4615" y="22488"/>
                    <a:pt x="4615" y="22519"/>
                  </a:cubicBezTo>
                  <a:cubicBezTo>
                    <a:pt x="4584" y="22583"/>
                    <a:pt x="4552" y="22661"/>
                    <a:pt x="4520" y="22709"/>
                  </a:cubicBezTo>
                  <a:cubicBezTo>
                    <a:pt x="4512" y="22725"/>
                    <a:pt x="4493" y="22729"/>
                    <a:pt x="4472" y="22729"/>
                  </a:cubicBezTo>
                  <a:cubicBezTo>
                    <a:pt x="4449" y="22729"/>
                    <a:pt x="4425" y="22724"/>
                    <a:pt x="4409" y="22724"/>
                  </a:cubicBezTo>
                  <a:cubicBezTo>
                    <a:pt x="4394" y="22709"/>
                    <a:pt x="4346" y="22678"/>
                    <a:pt x="4346" y="22646"/>
                  </a:cubicBezTo>
                  <a:cubicBezTo>
                    <a:pt x="4332" y="22528"/>
                    <a:pt x="4441" y="22423"/>
                    <a:pt x="4533" y="22423"/>
                  </a:cubicBezTo>
                  <a:close/>
                  <a:moveTo>
                    <a:pt x="4915" y="23072"/>
                  </a:moveTo>
                  <a:cubicBezTo>
                    <a:pt x="4968" y="23086"/>
                    <a:pt x="5033" y="23099"/>
                    <a:pt x="5090" y="23112"/>
                  </a:cubicBezTo>
                  <a:lnTo>
                    <a:pt x="5090" y="23112"/>
                  </a:lnTo>
                  <a:cubicBezTo>
                    <a:pt x="5041" y="23151"/>
                    <a:pt x="4999" y="23189"/>
                    <a:pt x="4946" y="23215"/>
                  </a:cubicBezTo>
                  <a:cubicBezTo>
                    <a:pt x="4920" y="23230"/>
                    <a:pt x="4896" y="23237"/>
                    <a:pt x="4874" y="23237"/>
                  </a:cubicBezTo>
                  <a:cubicBezTo>
                    <a:pt x="4830" y="23237"/>
                    <a:pt x="4794" y="23209"/>
                    <a:pt x="4773" y="23167"/>
                  </a:cubicBezTo>
                  <a:cubicBezTo>
                    <a:pt x="4773" y="23152"/>
                    <a:pt x="4788" y="23104"/>
                    <a:pt x="4805" y="23088"/>
                  </a:cubicBezTo>
                  <a:cubicBezTo>
                    <a:pt x="4836" y="23072"/>
                    <a:pt x="4883" y="23072"/>
                    <a:pt x="4915" y="23072"/>
                  </a:cubicBezTo>
                  <a:close/>
                  <a:moveTo>
                    <a:pt x="5121" y="23594"/>
                  </a:moveTo>
                  <a:cubicBezTo>
                    <a:pt x="5153" y="23594"/>
                    <a:pt x="5168" y="23626"/>
                    <a:pt x="5184" y="23641"/>
                  </a:cubicBezTo>
                  <a:cubicBezTo>
                    <a:pt x="5168" y="23657"/>
                    <a:pt x="5136" y="23673"/>
                    <a:pt x="5104" y="23673"/>
                  </a:cubicBezTo>
                  <a:cubicBezTo>
                    <a:pt x="5089" y="23657"/>
                    <a:pt x="5058" y="23641"/>
                    <a:pt x="5041" y="23626"/>
                  </a:cubicBezTo>
                  <a:cubicBezTo>
                    <a:pt x="5073" y="23609"/>
                    <a:pt x="5104" y="23594"/>
                    <a:pt x="5121" y="23594"/>
                  </a:cubicBezTo>
                  <a:close/>
                  <a:moveTo>
                    <a:pt x="14366" y="23609"/>
                  </a:moveTo>
                  <a:cubicBezTo>
                    <a:pt x="14509" y="23609"/>
                    <a:pt x="14651" y="23736"/>
                    <a:pt x="14667" y="23879"/>
                  </a:cubicBezTo>
                  <a:cubicBezTo>
                    <a:pt x="14667" y="24084"/>
                    <a:pt x="14524" y="24258"/>
                    <a:pt x="14351" y="24273"/>
                  </a:cubicBezTo>
                  <a:cubicBezTo>
                    <a:pt x="14208" y="24273"/>
                    <a:pt x="14067" y="24147"/>
                    <a:pt x="14050" y="24005"/>
                  </a:cubicBezTo>
                  <a:cubicBezTo>
                    <a:pt x="14050" y="23799"/>
                    <a:pt x="14193" y="23609"/>
                    <a:pt x="14366" y="23609"/>
                  </a:cubicBezTo>
                  <a:close/>
                  <a:moveTo>
                    <a:pt x="2023" y="24463"/>
                  </a:moveTo>
                  <a:cubicBezTo>
                    <a:pt x="2023" y="24494"/>
                    <a:pt x="2055" y="24526"/>
                    <a:pt x="2038" y="24543"/>
                  </a:cubicBezTo>
                  <a:cubicBezTo>
                    <a:pt x="2003" y="24578"/>
                    <a:pt x="1967" y="24614"/>
                    <a:pt x="1932" y="24643"/>
                  </a:cubicBezTo>
                  <a:lnTo>
                    <a:pt x="1932" y="24643"/>
                  </a:lnTo>
                  <a:cubicBezTo>
                    <a:pt x="1931" y="24574"/>
                    <a:pt x="1925" y="24500"/>
                    <a:pt x="2023" y="24463"/>
                  </a:cubicBezTo>
                  <a:close/>
                  <a:moveTo>
                    <a:pt x="1915" y="24708"/>
                  </a:moveTo>
                  <a:cubicBezTo>
                    <a:pt x="1952" y="24793"/>
                    <a:pt x="1979" y="24886"/>
                    <a:pt x="2007" y="24969"/>
                  </a:cubicBezTo>
                  <a:cubicBezTo>
                    <a:pt x="2007" y="24985"/>
                    <a:pt x="1991" y="25032"/>
                    <a:pt x="1991" y="25063"/>
                  </a:cubicBezTo>
                  <a:cubicBezTo>
                    <a:pt x="1943" y="25032"/>
                    <a:pt x="1865" y="25017"/>
                    <a:pt x="1833" y="24985"/>
                  </a:cubicBezTo>
                  <a:cubicBezTo>
                    <a:pt x="1710" y="24845"/>
                    <a:pt x="1722" y="24812"/>
                    <a:pt x="1915" y="24708"/>
                  </a:cubicBezTo>
                  <a:close/>
                  <a:moveTo>
                    <a:pt x="5216" y="25902"/>
                  </a:moveTo>
                  <a:cubicBezTo>
                    <a:pt x="5231" y="25965"/>
                    <a:pt x="5279" y="26043"/>
                    <a:pt x="5263" y="26107"/>
                  </a:cubicBezTo>
                  <a:cubicBezTo>
                    <a:pt x="5251" y="26166"/>
                    <a:pt x="5204" y="26198"/>
                    <a:pt x="5149" y="26198"/>
                  </a:cubicBezTo>
                  <a:cubicBezTo>
                    <a:pt x="5130" y="26198"/>
                    <a:pt x="5110" y="26194"/>
                    <a:pt x="5089" y="26186"/>
                  </a:cubicBezTo>
                  <a:cubicBezTo>
                    <a:pt x="4994" y="26155"/>
                    <a:pt x="4963" y="26075"/>
                    <a:pt x="5026" y="25997"/>
                  </a:cubicBezTo>
                  <a:cubicBezTo>
                    <a:pt x="5073" y="25949"/>
                    <a:pt x="5153" y="25933"/>
                    <a:pt x="5216" y="25902"/>
                  </a:cubicBezTo>
                  <a:close/>
                  <a:moveTo>
                    <a:pt x="4662" y="26549"/>
                  </a:moveTo>
                  <a:cubicBezTo>
                    <a:pt x="4725" y="26549"/>
                    <a:pt x="4788" y="26549"/>
                    <a:pt x="4852" y="26566"/>
                  </a:cubicBezTo>
                  <a:cubicBezTo>
                    <a:pt x="4868" y="26566"/>
                    <a:pt x="4883" y="26597"/>
                    <a:pt x="4883" y="26629"/>
                  </a:cubicBezTo>
                  <a:lnTo>
                    <a:pt x="4694" y="26676"/>
                  </a:lnTo>
                  <a:cubicBezTo>
                    <a:pt x="4662" y="26676"/>
                    <a:pt x="4647" y="26644"/>
                    <a:pt x="4615" y="26612"/>
                  </a:cubicBezTo>
                  <a:cubicBezTo>
                    <a:pt x="4630" y="26597"/>
                    <a:pt x="4630" y="26549"/>
                    <a:pt x="4662" y="26549"/>
                  </a:cubicBezTo>
                  <a:close/>
                  <a:moveTo>
                    <a:pt x="4693" y="24451"/>
                  </a:moveTo>
                  <a:cubicBezTo>
                    <a:pt x="4892" y="24451"/>
                    <a:pt x="5099" y="24524"/>
                    <a:pt x="5311" y="24606"/>
                  </a:cubicBezTo>
                  <a:cubicBezTo>
                    <a:pt x="5469" y="24669"/>
                    <a:pt x="5532" y="24842"/>
                    <a:pt x="5405" y="24953"/>
                  </a:cubicBezTo>
                  <a:cubicBezTo>
                    <a:pt x="5168" y="25190"/>
                    <a:pt x="4931" y="25443"/>
                    <a:pt x="4678" y="25664"/>
                  </a:cubicBezTo>
                  <a:cubicBezTo>
                    <a:pt x="4535" y="25775"/>
                    <a:pt x="4362" y="25885"/>
                    <a:pt x="4188" y="25949"/>
                  </a:cubicBezTo>
                  <a:cubicBezTo>
                    <a:pt x="4046" y="26012"/>
                    <a:pt x="3903" y="26043"/>
                    <a:pt x="3825" y="26170"/>
                  </a:cubicBezTo>
                  <a:cubicBezTo>
                    <a:pt x="3825" y="26218"/>
                    <a:pt x="3808" y="26265"/>
                    <a:pt x="3825" y="26296"/>
                  </a:cubicBezTo>
                  <a:cubicBezTo>
                    <a:pt x="3966" y="26802"/>
                    <a:pt x="4141" y="27293"/>
                    <a:pt x="4725" y="27482"/>
                  </a:cubicBezTo>
                  <a:cubicBezTo>
                    <a:pt x="4868" y="27529"/>
                    <a:pt x="4931" y="27704"/>
                    <a:pt x="4900" y="27877"/>
                  </a:cubicBezTo>
                  <a:cubicBezTo>
                    <a:pt x="4868" y="28051"/>
                    <a:pt x="4820" y="28241"/>
                    <a:pt x="4757" y="28446"/>
                  </a:cubicBezTo>
                  <a:cubicBezTo>
                    <a:pt x="4567" y="28414"/>
                    <a:pt x="4409" y="28431"/>
                    <a:pt x="4283" y="28351"/>
                  </a:cubicBezTo>
                  <a:cubicBezTo>
                    <a:pt x="3888" y="28066"/>
                    <a:pt x="3477" y="27798"/>
                    <a:pt x="3256" y="27324"/>
                  </a:cubicBezTo>
                  <a:cubicBezTo>
                    <a:pt x="3081" y="26945"/>
                    <a:pt x="2765" y="26644"/>
                    <a:pt x="2655" y="26249"/>
                  </a:cubicBezTo>
                  <a:cubicBezTo>
                    <a:pt x="2260" y="25980"/>
                    <a:pt x="2402" y="25664"/>
                    <a:pt x="2592" y="25348"/>
                  </a:cubicBezTo>
                  <a:cubicBezTo>
                    <a:pt x="2497" y="25348"/>
                    <a:pt x="2449" y="25301"/>
                    <a:pt x="2481" y="25238"/>
                  </a:cubicBezTo>
                  <a:cubicBezTo>
                    <a:pt x="2489" y="25230"/>
                    <a:pt x="2509" y="25226"/>
                    <a:pt x="2529" y="25226"/>
                  </a:cubicBezTo>
                  <a:cubicBezTo>
                    <a:pt x="2548" y="25226"/>
                    <a:pt x="2568" y="25230"/>
                    <a:pt x="2576" y="25238"/>
                  </a:cubicBezTo>
                  <a:cubicBezTo>
                    <a:pt x="2592" y="25270"/>
                    <a:pt x="2592" y="25301"/>
                    <a:pt x="2607" y="25333"/>
                  </a:cubicBezTo>
                  <a:cubicBezTo>
                    <a:pt x="2892" y="25048"/>
                    <a:pt x="3256" y="24953"/>
                    <a:pt x="3635" y="24890"/>
                  </a:cubicBezTo>
                  <a:cubicBezTo>
                    <a:pt x="3808" y="24859"/>
                    <a:pt x="4015" y="24859"/>
                    <a:pt x="4156" y="24701"/>
                  </a:cubicBezTo>
                  <a:cubicBezTo>
                    <a:pt x="4325" y="24516"/>
                    <a:pt x="4505" y="24451"/>
                    <a:pt x="4693" y="24451"/>
                  </a:cubicBezTo>
                  <a:close/>
                  <a:moveTo>
                    <a:pt x="1590" y="28592"/>
                  </a:moveTo>
                  <a:cubicBezTo>
                    <a:pt x="1612" y="28592"/>
                    <a:pt x="1636" y="28596"/>
                    <a:pt x="1644" y="28604"/>
                  </a:cubicBezTo>
                  <a:cubicBezTo>
                    <a:pt x="1691" y="28652"/>
                    <a:pt x="1707" y="28715"/>
                    <a:pt x="1739" y="28778"/>
                  </a:cubicBezTo>
                  <a:cubicBezTo>
                    <a:pt x="1691" y="28825"/>
                    <a:pt x="1659" y="28905"/>
                    <a:pt x="1612" y="28920"/>
                  </a:cubicBezTo>
                  <a:cubicBezTo>
                    <a:pt x="1601" y="28925"/>
                    <a:pt x="1590" y="28928"/>
                    <a:pt x="1579" y="28928"/>
                  </a:cubicBezTo>
                  <a:cubicBezTo>
                    <a:pt x="1529" y="28928"/>
                    <a:pt x="1486" y="28871"/>
                    <a:pt x="1486" y="28793"/>
                  </a:cubicBezTo>
                  <a:cubicBezTo>
                    <a:pt x="1486" y="28730"/>
                    <a:pt x="1517" y="28667"/>
                    <a:pt x="1549" y="28604"/>
                  </a:cubicBezTo>
                  <a:cubicBezTo>
                    <a:pt x="1549" y="28596"/>
                    <a:pt x="1569" y="28592"/>
                    <a:pt x="1590" y="28592"/>
                  </a:cubicBezTo>
                  <a:close/>
                  <a:moveTo>
                    <a:pt x="2252" y="29044"/>
                  </a:moveTo>
                  <a:cubicBezTo>
                    <a:pt x="2284" y="29044"/>
                    <a:pt x="2314" y="29050"/>
                    <a:pt x="2339" y="29063"/>
                  </a:cubicBezTo>
                  <a:cubicBezTo>
                    <a:pt x="2466" y="29141"/>
                    <a:pt x="2607" y="29204"/>
                    <a:pt x="2702" y="29299"/>
                  </a:cubicBezTo>
                  <a:cubicBezTo>
                    <a:pt x="3193" y="29773"/>
                    <a:pt x="3540" y="30359"/>
                    <a:pt x="3903" y="30928"/>
                  </a:cubicBezTo>
                  <a:cubicBezTo>
                    <a:pt x="4061" y="31133"/>
                    <a:pt x="4173" y="31370"/>
                    <a:pt x="4331" y="31592"/>
                  </a:cubicBezTo>
                  <a:cubicBezTo>
                    <a:pt x="4457" y="31796"/>
                    <a:pt x="4489" y="32002"/>
                    <a:pt x="4472" y="32239"/>
                  </a:cubicBezTo>
                  <a:cubicBezTo>
                    <a:pt x="4457" y="32319"/>
                    <a:pt x="4441" y="32382"/>
                    <a:pt x="4425" y="32460"/>
                  </a:cubicBezTo>
                  <a:cubicBezTo>
                    <a:pt x="4409" y="32492"/>
                    <a:pt x="4377" y="32523"/>
                    <a:pt x="4346" y="32540"/>
                  </a:cubicBezTo>
                  <a:cubicBezTo>
                    <a:pt x="4343" y="32543"/>
                    <a:pt x="4339" y="32544"/>
                    <a:pt x="4333" y="32544"/>
                  </a:cubicBezTo>
                  <a:cubicBezTo>
                    <a:pt x="4309" y="32544"/>
                    <a:pt x="4264" y="32521"/>
                    <a:pt x="4251" y="32508"/>
                  </a:cubicBezTo>
                  <a:cubicBezTo>
                    <a:pt x="4156" y="32334"/>
                    <a:pt x="4093" y="32161"/>
                    <a:pt x="3888" y="32097"/>
                  </a:cubicBezTo>
                  <a:cubicBezTo>
                    <a:pt x="3825" y="32066"/>
                    <a:pt x="3745" y="32049"/>
                    <a:pt x="3682" y="32002"/>
                  </a:cubicBezTo>
                  <a:cubicBezTo>
                    <a:pt x="3098" y="31702"/>
                    <a:pt x="2813" y="31086"/>
                    <a:pt x="2371" y="30627"/>
                  </a:cubicBezTo>
                  <a:cubicBezTo>
                    <a:pt x="2086" y="30327"/>
                    <a:pt x="2007" y="29885"/>
                    <a:pt x="1960" y="29474"/>
                  </a:cubicBezTo>
                  <a:cubicBezTo>
                    <a:pt x="1943" y="29379"/>
                    <a:pt x="1991" y="29268"/>
                    <a:pt x="2038" y="29158"/>
                  </a:cubicBezTo>
                  <a:cubicBezTo>
                    <a:pt x="2073" y="29088"/>
                    <a:pt x="2167" y="29044"/>
                    <a:pt x="2252" y="29044"/>
                  </a:cubicBezTo>
                  <a:close/>
                  <a:moveTo>
                    <a:pt x="1454" y="32195"/>
                  </a:moveTo>
                  <a:cubicBezTo>
                    <a:pt x="1475" y="32195"/>
                    <a:pt x="1492" y="32199"/>
                    <a:pt x="1501" y="32207"/>
                  </a:cubicBezTo>
                  <a:cubicBezTo>
                    <a:pt x="1581" y="32271"/>
                    <a:pt x="1659" y="32365"/>
                    <a:pt x="1707" y="32460"/>
                  </a:cubicBezTo>
                  <a:cubicBezTo>
                    <a:pt x="1739" y="32603"/>
                    <a:pt x="1739" y="32761"/>
                    <a:pt x="1770" y="32919"/>
                  </a:cubicBezTo>
                  <a:cubicBezTo>
                    <a:pt x="1722" y="33046"/>
                    <a:pt x="1691" y="33204"/>
                    <a:pt x="1659" y="33330"/>
                  </a:cubicBezTo>
                  <a:cubicBezTo>
                    <a:pt x="1644" y="33362"/>
                    <a:pt x="1612" y="33393"/>
                    <a:pt x="1581" y="33409"/>
                  </a:cubicBezTo>
                  <a:cubicBezTo>
                    <a:pt x="1549" y="33409"/>
                    <a:pt x="1501" y="33393"/>
                    <a:pt x="1469" y="33377"/>
                  </a:cubicBezTo>
                  <a:cubicBezTo>
                    <a:pt x="1423" y="33330"/>
                    <a:pt x="1359" y="33282"/>
                    <a:pt x="1328" y="33219"/>
                  </a:cubicBezTo>
                  <a:cubicBezTo>
                    <a:pt x="1153" y="32903"/>
                    <a:pt x="1153" y="32571"/>
                    <a:pt x="1311" y="32255"/>
                  </a:cubicBezTo>
                  <a:cubicBezTo>
                    <a:pt x="1323" y="32221"/>
                    <a:pt x="1400" y="32195"/>
                    <a:pt x="1454" y="32195"/>
                  </a:cubicBezTo>
                  <a:close/>
                  <a:moveTo>
                    <a:pt x="51093" y="36127"/>
                  </a:moveTo>
                  <a:cubicBezTo>
                    <a:pt x="51084" y="36152"/>
                    <a:pt x="51075" y="36179"/>
                    <a:pt x="51066" y="36207"/>
                  </a:cubicBezTo>
                  <a:lnTo>
                    <a:pt x="51066" y="36143"/>
                  </a:lnTo>
                  <a:cubicBezTo>
                    <a:pt x="51076" y="36138"/>
                    <a:pt x="51085" y="36133"/>
                    <a:pt x="51093" y="36127"/>
                  </a:cubicBezTo>
                  <a:close/>
                  <a:moveTo>
                    <a:pt x="52235" y="32492"/>
                  </a:moveTo>
                  <a:cubicBezTo>
                    <a:pt x="52267" y="32494"/>
                    <a:pt x="52301" y="32495"/>
                    <a:pt x="52335" y="32495"/>
                  </a:cubicBezTo>
                  <a:cubicBezTo>
                    <a:pt x="52360" y="32495"/>
                    <a:pt x="52385" y="32494"/>
                    <a:pt x="52409" y="32494"/>
                  </a:cubicBezTo>
                  <a:cubicBezTo>
                    <a:pt x="52608" y="32494"/>
                    <a:pt x="52814" y="32509"/>
                    <a:pt x="52899" y="32776"/>
                  </a:cubicBezTo>
                  <a:cubicBezTo>
                    <a:pt x="52915" y="32840"/>
                    <a:pt x="53010" y="32871"/>
                    <a:pt x="53057" y="32919"/>
                  </a:cubicBezTo>
                  <a:cubicBezTo>
                    <a:pt x="53338" y="33121"/>
                    <a:pt x="53403" y="33186"/>
                    <a:pt x="53208" y="33551"/>
                  </a:cubicBezTo>
                  <a:lnTo>
                    <a:pt x="53208" y="33551"/>
                  </a:lnTo>
                  <a:cubicBezTo>
                    <a:pt x="53205" y="33551"/>
                    <a:pt x="53203" y="33551"/>
                    <a:pt x="53200" y="33551"/>
                  </a:cubicBezTo>
                  <a:lnTo>
                    <a:pt x="53200" y="33567"/>
                  </a:lnTo>
                  <a:cubicBezTo>
                    <a:pt x="53203" y="33561"/>
                    <a:pt x="53205" y="33556"/>
                    <a:pt x="53208" y="33551"/>
                  </a:cubicBezTo>
                  <a:lnTo>
                    <a:pt x="53208" y="33551"/>
                  </a:lnTo>
                  <a:cubicBezTo>
                    <a:pt x="53489" y="33552"/>
                    <a:pt x="53722" y="33601"/>
                    <a:pt x="53832" y="33914"/>
                  </a:cubicBezTo>
                  <a:cubicBezTo>
                    <a:pt x="53879" y="34057"/>
                    <a:pt x="53942" y="34199"/>
                    <a:pt x="54037" y="34310"/>
                  </a:cubicBezTo>
                  <a:cubicBezTo>
                    <a:pt x="54163" y="34500"/>
                    <a:pt x="54195" y="34689"/>
                    <a:pt x="54053" y="34831"/>
                  </a:cubicBezTo>
                  <a:cubicBezTo>
                    <a:pt x="53879" y="35021"/>
                    <a:pt x="53942" y="35258"/>
                    <a:pt x="53832" y="35448"/>
                  </a:cubicBezTo>
                  <a:cubicBezTo>
                    <a:pt x="53706" y="35653"/>
                    <a:pt x="53436" y="35653"/>
                    <a:pt x="53263" y="35811"/>
                  </a:cubicBezTo>
                  <a:cubicBezTo>
                    <a:pt x="53120" y="35922"/>
                    <a:pt x="52994" y="36049"/>
                    <a:pt x="52836" y="36159"/>
                  </a:cubicBezTo>
                  <a:cubicBezTo>
                    <a:pt x="52777" y="36198"/>
                    <a:pt x="52713" y="36225"/>
                    <a:pt x="52646" y="36225"/>
                  </a:cubicBezTo>
                  <a:cubicBezTo>
                    <a:pt x="52604" y="36225"/>
                    <a:pt x="52562" y="36214"/>
                    <a:pt x="52520" y="36190"/>
                  </a:cubicBezTo>
                  <a:cubicBezTo>
                    <a:pt x="52424" y="36140"/>
                    <a:pt x="52334" y="36117"/>
                    <a:pt x="52248" y="36117"/>
                  </a:cubicBezTo>
                  <a:cubicBezTo>
                    <a:pt x="52093" y="36117"/>
                    <a:pt x="51951" y="36189"/>
                    <a:pt x="51809" y="36301"/>
                  </a:cubicBezTo>
                  <a:cubicBezTo>
                    <a:pt x="51669" y="36405"/>
                    <a:pt x="51587" y="36456"/>
                    <a:pt x="51516" y="36456"/>
                  </a:cubicBezTo>
                  <a:cubicBezTo>
                    <a:pt x="51434" y="36456"/>
                    <a:pt x="51366" y="36388"/>
                    <a:pt x="51240" y="36253"/>
                  </a:cubicBezTo>
                  <a:cubicBezTo>
                    <a:pt x="51199" y="36213"/>
                    <a:pt x="51170" y="36149"/>
                    <a:pt x="51133" y="36102"/>
                  </a:cubicBezTo>
                  <a:lnTo>
                    <a:pt x="51133" y="36102"/>
                  </a:lnTo>
                  <a:cubicBezTo>
                    <a:pt x="51137" y="36100"/>
                    <a:pt x="51141" y="36098"/>
                    <a:pt x="51145" y="36095"/>
                  </a:cubicBezTo>
                  <a:cubicBezTo>
                    <a:pt x="51367" y="35859"/>
                    <a:pt x="51382" y="35558"/>
                    <a:pt x="51398" y="35258"/>
                  </a:cubicBezTo>
                  <a:cubicBezTo>
                    <a:pt x="51413" y="35100"/>
                    <a:pt x="51477" y="34957"/>
                    <a:pt x="51603" y="34879"/>
                  </a:cubicBezTo>
                  <a:cubicBezTo>
                    <a:pt x="51635" y="34847"/>
                    <a:pt x="51683" y="34847"/>
                    <a:pt x="51714" y="34847"/>
                  </a:cubicBezTo>
                  <a:cubicBezTo>
                    <a:pt x="51746" y="34863"/>
                    <a:pt x="51793" y="34894"/>
                    <a:pt x="51793" y="34911"/>
                  </a:cubicBezTo>
                  <a:cubicBezTo>
                    <a:pt x="51809" y="35132"/>
                    <a:pt x="51809" y="35353"/>
                    <a:pt x="51824" y="35574"/>
                  </a:cubicBezTo>
                  <a:cubicBezTo>
                    <a:pt x="51824" y="35606"/>
                    <a:pt x="51872" y="35621"/>
                    <a:pt x="51904" y="35621"/>
                  </a:cubicBezTo>
                  <a:cubicBezTo>
                    <a:pt x="51935" y="35621"/>
                    <a:pt x="51982" y="35590"/>
                    <a:pt x="51982" y="35574"/>
                  </a:cubicBezTo>
                  <a:cubicBezTo>
                    <a:pt x="51999" y="35164"/>
                    <a:pt x="52077" y="34721"/>
                    <a:pt x="51999" y="34325"/>
                  </a:cubicBezTo>
                  <a:cubicBezTo>
                    <a:pt x="51904" y="33914"/>
                    <a:pt x="52094" y="33503"/>
                    <a:pt x="51887" y="33109"/>
                  </a:cubicBezTo>
                  <a:cubicBezTo>
                    <a:pt x="51841" y="32998"/>
                    <a:pt x="51919" y="32808"/>
                    <a:pt x="51982" y="32681"/>
                  </a:cubicBezTo>
                  <a:cubicBezTo>
                    <a:pt x="52030" y="32587"/>
                    <a:pt x="52157" y="32492"/>
                    <a:pt x="52235" y="32492"/>
                  </a:cubicBezTo>
                  <a:close/>
                  <a:moveTo>
                    <a:pt x="53378" y="37085"/>
                  </a:moveTo>
                  <a:cubicBezTo>
                    <a:pt x="53399" y="37085"/>
                    <a:pt x="53426" y="37096"/>
                    <a:pt x="53436" y="37107"/>
                  </a:cubicBezTo>
                  <a:cubicBezTo>
                    <a:pt x="53453" y="37107"/>
                    <a:pt x="53453" y="37155"/>
                    <a:pt x="53468" y="37170"/>
                  </a:cubicBezTo>
                  <a:cubicBezTo>
                    <a:pt x="53436" y="37187"/>
                    <a:pt x="53405" y="37202"/>
                    <a:pt x="53373" y="37202"/>
                  </a:cubicBezTo>
                  <a:cubicBezTo>
                    <a:pt x="53278" y="37187"/>
                    <a:pt x="53278" y="37139"/>
                    <a:pt x="53358" y="37092"/>
                  </a:cubicBezTo>
                  <a:cubicBezTo>
                    <a:pt x="53362" y="37087"/>
                    <a:pt x="53370" y="37085"/>
                    <a:pt x="53378" y="37085"/>
                  </a:cubicBezTo>
                  <a:close/>
                  <a:moveTo>
                    <a:pt x="2086" y="32840"/>
                  </a:moveTo>
                  <a:cubicBezTo>
                    <a:pt x="2213" y="32888"/>
                    <a:pt x="2386" y="32903"/>
                    <a:pt x="2466" y="32998"/>
                  </a:cubicBezTo>
                  <a:cubicBezTo>
                    <a:pt x="2892" y="33535"/>
                    <a:pt x="3461" y="33946"/>
                    <a:pt x="3825" y="34531"/>
                  </a:cubicBezTo>
                  <a:cubicBezTo>
                    <a:pt x="4061" y="34911"/>
                    <a:pt x="4314" y="35290"/>
                    <a:pt x="4599" y="35638"/>
                  </a:cubicBezTo>
                  <a:cubicBezTo>
                    <a:pt x="4805" y="35891"/>
                    <a:pt x="4946" y="36143"/>
                    <a:pt x="4963" y="36460"/>
                  </a:cubicBezTo>
                  <a:cubicBezTo>
                    <a:pt x="5010" y="36839"/>
                    <a:pt x="5279" y="37139"/>
                    <a:pt x="5421" y="37486"/>
                  </a:cubicBezTo>
                  <a:cubicBezTo>
                    <a:pt x="5437" y="37534"/>
                    <a:pt x="5421" y="37644"/>
                    <a:pt x="5374" y="37676"/>
                  </a:cubicBezTo>
                  <a:cubicBezTo>
                    <a:pt x="5353" y="37689"/>
                    <a:pt x="5324" y="37694"/>
                    <a:pt x="5293" y="37694"/>
                  </a:cubicBezTo>
                  <a:cubicBezTo>
                    <a:pt x="5251" y="37694"/>
                    <a:pt x="5204" y="37685"/>
                    <a:pt x="5168" y="37676"/>
                  </a:cubicBezTo>
                  <a:cubicBezTo>
                    <a:pt x="5104" y="37644"/>
                    <a:pt x="5041" y="37597"/>
                    <a:pt x="4994" y="37549"/>
                  </a:cubicBezTo>
                  <a:cubicBezTo>
                    <a:pt x="4015" y="36649"/>
                    <a:pt x="3129" y="35669"/>
                    <a:pt x="2323" y="34610"/>
                  </a:cubicBezTo>
                  <a:cubicBezTo>
                    <a:pt x="1943" y="34120"/>
                    <a:pt x="1849" y="33583"/>
                    <a:pt x="1912" y="33014"/>
                  </a:cubicBezTo>
                  <a:cubicBezTo>
                    <a:pt x="1928" y="32951"/>
                    <a:pt x="2007" y="32903"/>
                    <a:pt x="2086" y="32840"/>
                  </a:cubicBezTo>
                  <a:close/>
                  <a:moveTo>
                    <a:pt x="54246" y="37338"/>
                  </a:moveTo>
                  <a:cubicBezTo>
                    <a:pt x="54276" y="37338"/>
                    <a:pt x="54311" y="37349"/>
                    <a:pt x="54321" y="37360"/>
                  </a:cubicBezTo>
                  <a:cubicBezTo>
                    <a:pt x="54353" y="37408"/>
                    <a:pt x="54416" y="37486"/>
                    <a:pt x="54416" y="37549"/>
                  </a:cubicBezTo>
                  <a:cubicBezTo>
                    <a:pt x="54369" y="37771"/>
                    <a:pt x="54321" y="37992"/>
                    <a:pt x="54132" y="38150"/>
                  </a:cubicBezTo>
                  <a:cubicBezTo>
                    <a:pt x="54022" y="38245"/>
                    <a:pt x="53895" y="38340"/>
                    <a:pt x="53816" y="38466"/>
                  </a:cubicBezTo>
                  <a:cubicBezTo>
                    <a:pt x="53589" y="38757"/>
                    <a:pt x="53311" y="38906"/>
                    <a:pt x="53008" y="38906"/>
                  </a:cubicBezTo>
                  <a:cubicBezTo>
                    <a:pt x="52931" y="38906"/>
                    <a:pt x="52852" y="38896"/>
                    <a:pt x="52773" y="38877"/>
                  </a:cubicBezTo>
                  <a:cubicBezTo>
                    <a:pt x="52725" y="38869"/>
                    <a:pt x="52690" y="38869"/>
                    <a:pt x="52662" y="38869"/>
                  </a:cubicBezTo>
                  <a:cubicBezTo>
                    <a:pt x="52635" y="38869"/>
                    <a:pt x="52615" y="38869"/>
                    <a:pt x="52599" y="38862"/>
                  </a:cubicBezTo>
                  <a:cubicBezTo>
                    <a:pt x="52581" y="38862"/>
                    <a:pt x="52563" y="38862"/>
                    <a:pt x="52545" y="38862"/>
                  </a:cubicBezTo>
                  <a:cubicBezTo>
                    <a:pt x="52451" y="38862"/>
                    <a:pt x="52362" y="38852"/>
                    <a:pt x="52362" y="38719"/>
                  </a:cubicBezTo>
                  <a:cubicBezTo>
                    <a:pt x="52346" y="38656"/>
                    <a:pt x="52393" y="38577"/>
                    <a:pt x="52425" y="38529"/>
                  </a:cubicBezTo>
                  <a:cubicBezTo>
                    <a:pt x="52931" y="37992"/>
                    <a:pt x="53563" y="37661"/>
                    <a:pt x="54211" y="37345"/>
                  </a:cubicBezTo>
                  <a:cubicBezTo>
                    <a:pt x="54221" y="37340"/>
                    <a:pt x="54233" y="37338"/>
                    <a:pt x="54246" y="37338"/>
                  </a:cubicBezTo>
                  <a:close/>
                  <a:moveTo>
                    <a:pt x="60154" y="39273"/>
                  </a:moveTo>
                  <a:cubicBezTo>
                    <a:pt x="60249" y="39288"/>
                    <a:pt x="60281" y="39351"/>
                    <a:pt x="60264" y="39431"/>
                  </a:cubicBezTo>
                  <a:cubicBezTo>
                    <a:pt x="60233" y="39462"/>
                    <a:pt x="60201" y="39494"/>
                    <a:pt x="60169" y="39494"/>
                  </a:cubicBezTo>
                  <a:cubicBezTo>
                    <a:pt x="60074" y="39478"/>
                    <a:pt x="60043" y="39414"/>
                    <a:pt x="60074" y="39336"/>
                  </a:cubicBezTo>
                  <a:cubicBezTo>
                    <a:pt x="60091" y="39304"/>
                    <a:pt x="60138" y="39273"/>
                    <a:pt x="60154" y="39273"/>
                  </a:cubicBezTo>
                  <a:close/>
                  <a:moveTo>
                    <a:pt x="60881" y="39621"/>
                  </a:moveTo>
                  <a:cubicBezTo>
                    <a:pt x="60976" y="39636"/>
                    <a:pt x="60991" y="39699"/>
                    <a:pt x="60960" y="39779"/>
                  </a:cubicBezTo>
                  <a:cubicBezTo>
                    <a:pt x="60928" y="39794"/>
                    <a:pt x="60896" y="39842"/>
                    <a:pt x="60881" y="39842"/>
                  </a:cubicBezTo>
                  <a:cubicBezTo>
                    <a:pt x="60801" y="39810"/>
                    <a:pt x="60770" y="39747"/>
                    <a:pt x="60801" y="39667"/>
                  </a:cubicBezTo>
                  <a:cubicBezTo>
                    <a:pt x="60818" y="39652"/>
                    <a:pt x="60865" y="39621"/>
                    <a:pt x="60881" y="39621"/>
                  </a:cubicBezTo>
                  <a:close/>
                  <a:moveTo>
                    <a:pt x="60217" y="39846"/>
                  </a:moveTo>
                  <a:cubicBezTo>
                    <a:pt x="60237" y="39846"/>
                    <a:pt x="60257" y="39849"/>
                    <a:pt x="60264" y="39857"/>
                  </a:cubicBezTo>
                  <a:cubicBezTo>
                    <a:pt x="60312" y="39952"/>
                    <a:pt x="60391" y="40047"/>
                    <a:pt x="60391" y="40126"/>
                  </a:cubicBezTo>
                  <a:cubicBezTo>
                    <a:pt x="60375" y="40221"/>
                    <a:pt x="60296" y="40300"/>
                    <a:pt x="60249" y="40379"/>
                  </a:cubicBezTo>
                  <a:cubicBezTo>
                    <a:pt x="60186" y="40379"/>
                    <a:pt x="60154" y="40379"/>
                    <a:pt x="60123" y="40363"/>
                  </a:cubicBezTo>
                  <a:cubicBezTo>
                    <a:pt x="60028" y="40300"/>
                    <a:pt x="59964" y="40205"/>
                    <a:pt x="59996" y="40095"/>
                  </a:cubicBezTo>
                  <a:cubicBezTo>
                    <a:pt x="60028" y="40015"/>
                    <a:pt x="60106" y="39937"/>
                    <a:pt x="60169" y="39857"/>
                  </a:cubicBezTo>
                  <a:cubicBezTo>
                    <a:pt x="60178" y="39849"/>
                    <a:pt x="60197" y="39846"/>
                    <a:pt x="60217" y="39846"/>
                  </a:cubicBezTo>
                  <a:close/>
                  <a:moveTo>
                    <a:pt x="58099" y="40647"/>
                  </a:moveTo>
                  <a:cubicBezTo>
                    <a:pt x="58146" y="40664"/>
                    <a:pt x="58209" y="40695"/>
                    <a:pt x="58226" y="40742"/>
                  </a:cubicBezTo>
                  <a:cubicBezTo>
                    <a:pt x="58239" y="40795"/>
                    <a:pt x="58218" y="40860"/>
                    <a:pt x="58212" y="40916"/>
                  </a:cubicBezTo>
                  <a:lnTo>
                    <a:pt x="58212" y="40916"/>
                  </a:lnTo>
                  <a:cubicBezTo>
                    <a:pt x="58147" y="40915"/>
                    <a:pt x="58084" y="40904"/>
                    <a:pt x="58020" y="40901"/>
                  </a:cubicBezTo>
                  <a:lnTo>
                    <a:pt x="58020" y="40901"/>
                  </a:lnTo>
                  <a:cubicBezTo>
                    <a:pt x="58020" y="40836"/>
                    <a:pt x="58022" y="40779"/>
                    <a:pt x="58036" y="40710"/>
                  </a:cubicBezTo>
                  <a:lnTo>
                    <a:pt x="58099" y="40647"/>
                  </a:lnTo>
                  <a:close/>
                  <a:moveTo>
                    <a:pt x="58747" y="40632"/>
                  </a:moveTo>
                  <a:cubicBezTo>
                    <a:pt x="58778" y="40632"/>
                    <a:pt x="58826" y="40647"/>
                    <a:pt x="58826" y="40664"/>
                  </a:cubicBezTo>
                  <a:cubicBezTo>
                    <a:pt x="58842" y="40727"/>
                    <a:pt x="58842" y="40822"/>
                    <a:pt x="58810" y="40837"/>
                  </a:cubicBezTo>
                  <a:cubicBezTo>
                    <a:pt x="58739" y="40894"/>
                    <a:pt x="58642" y="40925"/>
                    <a:pt x="58554" y="40954"/>
                  </a:cubicBezTo>
                  <a:lnTo>
                    <a:pt x="58554" y="40954"/>
                  </a:lnTo>
                  <a:cubicBezTo>
                    <a:pt x="58595" y="40865"/>
                    <a:pt x="58625" y="40765"/>
                    <a:pt x="58668" y="40679"/>
                  </a:cubicBezTo>
                  <a:cubicBezTo>
                    <a:pt x="58668" y="40647"/>
                    <a:pt x="58715" y="40632"/>
                    <a:pt x="58747" y="40632"/>
                  </a:cubicBezTo>
                  <a:close/>
                  <a:moveTo>
                    <a:pt x="57971" y="40934"/>
                  </a:moveTo>
                  <a:cubicBezTo>
                    <a:pt x="57945" y="40985"/>
                    <a:pt x="57917" y="41035"/>
                    <a:pt x="57878" y="41075"/>
                  </a:cubicBezTo>
                  <a:cubicBezTo>
                    <a:pt x="57869" y="41093"/>
                    <a:pt x="57849" y="41101"/>
                    <a:pt x="57828" y="41101"/>
                  </a:cubicBezTo>
                  <a:cubicBezTo>
                    <a:pt x="57813" y="41101"/>
                    <a:pt x="57797" y="41097"/>
                    <a:pt x="57783" y="41090"/>
                  </a:cubicBezTo>
                  <a:cubicBezTo>
                    <a:pt x="57689" y="41043"/>
                    <a:pt x="57689" y="40995"/>
                    <a:pt x="57799" y="40963"/>
                  </a:cubicBezTo>
                  <a:cubicBezTo>
                    <a:pt x="57861" y="40951"/>
                    <a:pt x="57914" y="40939"/>
                    <a:pt x="57971" y="40934"/>
                  </a:cubicBezTo>
                  <a:close/>
                  <a:moveTo>
                    <a:pt x="43131" y="41675"/>
                  </a:moveTo>
                  <a:cubicBezTo>
                    <a:pt x="43163" y="41675"/>
                    <a:pt x="43195" y="41690"/>
                    <a:pt x="43226" y="41707"/>
                  </a:cubicBezTo>
                  <a:cubicBezTo>
                    <a:pt x="43211" y="41738"/>
                    <a:pt x="43195" y="41785"/>
                    <a:pt x="43195" y="41785"/>
                  </a:cubicBezTo>
                  <a:cubicBezTo>
                    <a:pt x="43163" y="41785"/>
                    <a:pt x="43131" y="41754"/>
                    <a:pt x="43085" y="41754"/>
                  </a:cubicBezTo>
                  <a:cubicBezTo>
                    <a:pt x="43100" y="41722"/>
                    <a:pt x="43116" y="41675"/>
                    <a:pt x="43131" y="41675"/>
                  </a:cubicBezTo>
                  <a:close/>
                  <a:moveTo>
                    <a:pt x="44033" y="41659"/>
                  </a:moveTo>
                  <a:cubicBezTo>
                    <a:pt x="44128" y="41659"/>
                    <a:pt x="44238" y="41675"/>
                    <a:pt x="44349" y="41690"/>
                  </a:cubicBezTo>
                  <a:lnTo>
                    <a:pt x="44349" y="41754"/>
                  </a:lnTo>
                  <a:cubicBezTo>
                    <a:pt x="44238" y="41770"/>
                    <a:pt x="44128" y="41785"/>
                    <a:pt x="44033" y="41785"/>
                  </a:cubicBezTo>
                  <a:cubicBezTo>
                    <a:pt x="44001" y="41785"/>
                    <a:pt x="43938" y="41785"/>
                    <a:pt x="43922" y="41754"/>
                  </a:cubicBezTo>
                  <a:cubicBezTo>
                    <a:pt x="43890" y="41707"/>
                    <a:pt x="43922" y="41659"/>
                    <a:pt x="44033" y="41659"/>
                  </a:cubicBezTo>
                  <a:close/>
                  <a:moveTo>
                    <a:pt x="57609" y="41596"/>
                  </a:moveTo>
                  <a:cubicBezTo>
                    <a:pt x="57672" y="41627"/>
                    <a:pt x="57735" y="41644"/>
                    <a:pt x="57783" y="41690"/>
                  </a:cubicBezTo>
                  <a:cubicBezTo>
                    <a:pt x="57830" y="41754"/>
                    <a:pt x="57704" y="41865"/>
                    <a:pt x="57577" y="41865"/>
                  </a:cubicBezTo>
                  <a:cubicBezTo>
                    <a:pt x="57514" y="41865"/>
                    <a:pt x="57451" y="41848"/>
                    <a:pt x="57372" y="41833"/>
                  </a:cubicBezTo>
                  <a:cubicBezTo>
                    <a:pt x="57341" y="41817"/>
                    <a:pt x="57293" y="41770"/>
                    <a:pt x="57293" y="41770"/>
                  </a:cubicBezTo>
                  <a:cubicBezTo>
                    <a:pt x="57324" y="41722"/>
                    <a:pt x="57356" y="41659"/>
                    <a:pt x="57404" y="41644"/>
                  </a:cubicBezTo>
                  <a:cubicBezTo>
                    <a:pt x="57467" y="41612"/>
                    <a:pt x="57546" y="41612"/>
                    <a:pt x="57609" y="41596"/>
                  </a:cubicBezTo>
                  <a:close/>
                  <a:moveTo>
                    <a:pt x="61891" y="42283"/>
                  </a:moveTo>
                  <a:cubicBezTo>
                    <a:pt x="61953" y="42283"/>
                    <a:pt x="62016" y="42291"/>
                    <a:pt x="62082" y="42307"/>
                  </a:cubicBezTo>
                  <a:cubicBezTo>
                    <a:pt x="62146" y="42323"/>
                    <a:pt x="62224" y="42402"/>
                    <a:pt x="62224" y="42434"/>
                  </a:cubicBezTo>
                  <a:cubicBezTo>
                    <a:pt x="62224" y="42497"/>
                    <a:pt x="62161" y="42575"/>
                    <a:pt x="62114" y="42624"/>
                  </a:cubicBezTo>
                  <a:cubicBezTo>
                    <a:pt x="61939" y="42797"/>
                    <a:pt x="61687" y="42718"/>
                    <a:pt x="61482" y="42765"/>
                  </a:cubicBezTo>
                  <a:cubicBezTo>
                    <a:pt x="61434" y="42765"/>
                    <a:pt x="61402" y="42765"/>
                    <a:pt x="61370" y="42750"/>
                  </a:cubicBezTo>
                  <a:cubicBezTo>
                    <a:pt x="61307" y="42718"/>
                    <a:pt x="61260" y="42687"/>
                    <a:pt x="61212" y="42639"/>
                  </a:cubicBezTo>
                  <a:cubicBezTo>
                    <a:pt x="61212" y="42624"/>
                    <a:pt x="61244" y="42560"/>
                    <a:pt x="61260" y="42544"/>
                  </a:cubicBezTo>
                  <a:cubicBezTo>
                    <a:pt x="61448" y="42394"/>
                    <a:pt x="61655" y="42283"/>
                    <a:pt x="61891" y="42283"/>
                  </a:cubicBezTo>
                  <a:close/>
                  <a:moveTo>
                    <a:pt x="68609" y="43208"/>
                  </a:moveTo>
                  <a:cubicBezTo>
                    <a:pt x="68689" y="43224"/>
                    <a:pt x="68736" y="43224"/>
                    <a:pt x="68767" y="43239"/>
                  </a:cubicBezTo>
                  <a:cubicBezTo>
                    <a:pt x="68847" y="43287"/>
                    <a:pt x="68862" y="43351"/>
                    <a:pt x="68815" y="43429"/>
                  </a:cubicBezTo>
                  <a:cubicBezTo>
                    <a:pt x="68769" y="43521"/>
                    <a:pt x="68697" y="43580"/>
                    <a:pt x="68631" y="43580"/>
                  </a:cubicBezTo>
                  <a:cubicBezTo>
                    <a:pt x="68607" y="43580"/>
                    <a:pt x="68583" y="43572"/>
                    <a:pt x="68562" y="43555"/>
                  </a:cubicBezTo>
                  <a:cubicBezTo>
                    <a:pt x="68531" y="43540"/>
                    <a:pt x="68483" y="43492"/>
                    <a:pt x="68499" y="43477"/>
                  </a:cubicBezTo>
                  <a:cubicBezTo>
                    <a:pt x="68531" y="43382"/>
                    <a:pt x="68578" y="43302"/>
                    <a:pt x="68609" y="43208"/>
                  </a:cubicBezTo>
                  <a:close/>
                  <a:moveTo>
                    <a:pt x="67382" y="44717"/>
                  </a:moveTo>
                  <a:cubicBezTo>
                    <a:pt x="67413" y="44717"/>
                    <a:pt x="67445" y="44737"/>
                    <a:pt x="67471" y="44773"/>
                  </a:cubicBezTo>
                  <a:cubicBezTo>
                    <a:pt x="67471" y="44788"/>
                    <a:pt x="67456" y="44836"/>
                    <a:pt x="67440" y="44868"/>
                  </a:cubicBezTo>
                  <a:cubicBezTo>
                    <a:pt x="67410" y="44889"/>
                    <a:pt x="67385" y="44901"/>
                    <a:pt x="67361" y="44901"/>
                  </a:cubicBezTo>
                  <a:cubicBezTo>
                    <a:pt x="67333" y="44901"/>
                    <a:pt x="67307" y="44885"/>
                    <a:pt x="67282" y="44851"/>
                  </a:cubicBezTo>
                  <a:cubicBezTo>
                    <a:pt x="67282" y="44820"/>
                    <a:pt x="67298" y="44773"/>
                    <a:pt x="67313" y="44757"/>
                  </a:cubicBezTo>
                  <a:cubicBezTo>
                    <a:pt x="67334" y="44729"/>
                    <a:pt x="67358" y="44717"/>
                    <a:pt x="67382" y="44717"/>
                  </a:cubicBezTo>
                  <a:close/>
                  <a:moveTo>
                    <a:pt x="64322" y="46478"/>
                  </a:moveTo>
                  <a:cubicBezTo>
                    <a:pt x="64328" y="46478"/>
                    <a:pt x="64335" y="46479"/>
                    <a:pt x="64342" y="46480"/>
                  </a:cubicBezTo>
                  <a:cubicBezTo>
                    <a:pt x="64390" y="46495"/>
                    <a:pt x="64421" y="46606"/>
                    <a:pt x="64405" y="46685"/>
                  </a:cubicBezTo>
                  <a:cubicBezTo>
                    <a:pt x="64390" y="46780"/>
                    <a:pt x="64358" y="46891"/>
                    <a:pt x="64310" y="46986"/>
                  </a:cubicBezTo>
                  <a:cubicBezTo>
                    <a:pt x="64310" y="47017"/>
                    <a:pt x="64247" y="47017"/>
                    <a:pt x="64215" y="47017"/>
                  </a:cubicBezTo>
                  <a:cubicBezTo>
                    <a:pt x="64121" y="47017"/>
                    <a:pt x="64057" y="46986"/>
                    <a:pt x="64074" y="46922"/>
                  </a:cubicBezTo>
                  <a:cubicBezTo>
                    <a:pt x="64105" y="46828"/>
                    <a:pt x="64184" y="46733"/>
                    <a:pt x="64215" y="46670"/>
                  </a:cubicBezTo>
                  <a:cubicBezTo>
                    <a:pt x="64215" y="46554"/>
                    <a:pt x="64255" y="46478"/>
                    <a:pt x="64322" y="46478"/>
                  </a:cubicBezTo>
                  <a:close/>
                  <a:moveTo>
                    <a:pt x="63789" y="47397"/>
                  </a:moveTo>
                  <a:cubicBezTo>
                    <a:pt x="63789" y="47412"/>
                    <a:pt x="63804" y="47443"/>
                    <a:pt x="63804" y="47460"/>
                  </a:cubicBezTo>
                  <a:cubicBezTo>
                    <a:pt x="63773" y="47475"/>
                    <a:pt x="63726" y="47491"/>
                    <a:pt x="63710" y="47491"/>
                  </a:cubicBezTo>
                  <a:cubicBezTo>
                    <a:pt x="63663" y="47428"/>
                    <a:pt x="63678" y="47397"/>
                    <a:pt x="63789" y="47397"/>
                  </a:cubicBezTo>
                  <a:close/>
                  <a:moveTo>
                    <a:pt x="33155" y="51426"/>
                  </a:moveTo>
                  <a:cubicBezTo>
                    <a:pt x="33200" y="51426"/>
                    <a:pt x="33244" y="51438"/>
                    <a:pt x="33286" y="51458"/>
                  </a:cubicBezTo>
                  <a:cubicBezTo>
                    <a:pt x="33332" y="51458"/>
                    <a:pt x="33349" y="51506"/>
                    <a:pt x="33380" y="51521"/>
                  </a:cubicBezTo>
                  <a:cubicBezTo>
                    <a:pt x="33332" y="51569"/>
                    <a:pt x="33301" y="51648"/>
                    <a:pt x="33254" y="51664"/>
                  </a:cubicBezTo>
                  <a:cubicBezTo>
                    <a:pt x="33220" y="51675"/>
                    <a:pt x="33186" y="51680"/>
                    <a:pt x="33154" y="51680"/>
                  </a:cubicBezTo>
                  <a:cubicBezTo>
                    <a:pt x="33051" y="51680"/>
                    <a:pt x="32966" y="51629"/>
                    <a:pt x="32953" y="51569"/>
                  </a:cubicBezTo>
                  <a:cubicBezTo>
                    <a:pt x="32953" y="51553"/>
                    <a:pt x="32969" y="51506"/>
                    <a:pt x="32985" y="51490"/>
                  </a:cubicBezTo>
                  <a:cubicBezTo>
                    <a:pt x="33038" y="51445"/>
                    <a:pt x="33097" y="51426"/>
                    <a:pt x="33155" y="51426"/>
                  </a:cubicBezTo>
                  <a:close/>
                  <a:moveTo>
                    <a:pt x="58479" y="52886"/>
                  </a:moveTo>
                  <a:cubicBezTo>
                    <a:pt x="58497" y="52886"/>
                    <a:pt x="58518" y="52894"/>
                    <a:pt x="58542" y="52912"/>
                  </a:cubicBezTo>
                  <a:cubicBezTo>
                    <a:pt x="58542" y="52944"/>
                    <a:pt x="58526" y="52975"/>
                    <a:pt x="58510" y="52975"/>
                  </a:cubicBezTo>
                  <a:cubicBezTo>
                    <a:pt x="58494" y="52975"/>
                    <a:pt x="58431" y="52960"/>
                    <a:pt x="58431" y="52960"/>
                  </a:cubicBezTo>
                  <a:cubicBezTo>
                    <a:pt x="58431" y="52910"/>
                    <a:pt x="58450" y="52886"/>
                    <a:pt x="58479" y="52886"/>
                  </a:cubicBezTo>
                  <a:close/>
                  <a:moveTo>
                    <a:pt x="60123" y="52880"/>
                  </a:moveTo>
                  <a:cubicBezTo>
                    <a:pt x="60233" y="52880"/>
                    <a:pt x="60327" y="52897"/>
                    <a:pt x="60439" y="52912"/>
                  </a:cubicBezTo>
                  <a:cubicBezTo>
                    <a:pt x="60422" y="52944"/>
                    <a:pt x="60439" y="52975"/>
                    <a:pt x="60422" y="52992"/>
                  </a:cubicBezTo>
                  <a:cubicBezTo>
                    <a:pt x="60359" y="53034"/>
                    <a:pt x="60289" y="53068"/>
                    <a:pt x="60217" y="53068"/>
                  </a:cubicBezTo>
                  <a:cubicBezTo>
                    <a:pt x="60181" y="53068"/>
                    <a:pt x="60143" y="53060"/>
                    <a:pt x="60106" y="53038"/>
                  </a:cubicBezTo>
                  <a:cubicBezTo>
                    <a:pt x="60091" y="53023"/>
                    <a:pt x="60074" y="52992"/>
                    <a:pt x="60059" y="52960"/>
                  </a:cubicBezTo>
                  <a:cubicBezTo>
                    <a:pt x="60091" y="52928"/>
                    <a:pt x="60106" y="52880"/>
                    <a:pt x="60123" y="52880"/>
                  </a:cubicBezTo>
                  <a:close/>
                  <a:moveTo>
                    <a:pt x="61346" y="52695"/>
                  </a:moveTo>
                  <a:cubicBezTo>
                    <a:pt x="61364" y="52695"/>
                    <a:pt x="61382" y="52699"/>
                    <a:pt x="61402" y="52707"/>
                  </a:cubicBezTo>
                  <a:cubicBezTo>
                    <a:pt x="61434" y="52722"/>
                    <a:pt x="61465" y="52770"/>
                    <a:pt x="61465" y="52802"/>
                  </a:cubicBezTo>
                  <a:cubicBezTo>
                    <a:pt x="61450" y="52912"/>
                    <a:pt x="61450" y="53023"/>
                    <a:pt x="61419" y="53133"/>
                  </a:cubicBezTo>
                  <a:cubicBezTo>
                    <a:pt x="61397" y="53187"/>
                    <a:pt x="61354" y="53219"/>
                    <a:pt x="61303" y="53219"/>
                  </a:cubicBezTo>
                  <a:cubicBezTo>
                    <a:pt x="61280" y="53219"/>
                    <a:pt x="61254" y="53212"/>
                    <a:pt x="61229" y="53196"/>
                  </a:cubicBezTo>
                  <a:cubicBezTo>
                    <a:pt x="61197" y="53181"/>
                    <a:pt x="61181" y="53150"/>
                    <a:pt x="61149" y="53102"/>
                  </a:cubicBezTo>
                  <a:cubicBezTo>
                    <a:pt x="61181" y="53007"/>
                    <a:pt x="61197" y="52897"/>
                    <a:pt x="61229" y="52802"/>
                  </a:cubicBezTo>
                  <a:cubicBezTo>
                    <a:pt x="61253" y="52731"/>
                    <a:pt x="61294" y="52695"/>
                    <a:pt x="61346" y="52695"/>
                  </a:cubicBezTo>
                  <a:close/>
                  <a:moveTo>
                    <a:pt x="37410" y="53797"/>
                  </a:moveTo>
                  <a:cubicBezTo>
                    <a:pt x="37426" y="53797"/>
                    <a:pt x="37473" y="53797"/>
                    <a:pt x="37490" y="53814"/>
                  </a:cubicBezTo>
                  <a:cubicBezTo>
                    <a:pt x="37505" y="53829"/>
                    <a:pt x="37505" y="53860"/>
                    <a:pt x="37505" y="53892"/>
                  </a:cubicBezTo>
                  <a:cubicBezTo>
                    <a:pt x="37479" y="53892"/>
                    <a:pt x="37454" y="53912"/>
                    <a:pt x="37437" y="53912"/>
                  </a:cubicBezTo>
                  <a:cubicBezTo>
                    <a:pt x="37433" y="53912"/>
                    <a:pt x="37429" y="53911"/>
                    <a:pt x="37426" y="53908"/>
                  </a:cubicBezTo>
                  <a:cubicBezTo>
                    <a:pt x="37332" y="53892"/>
                    <a:pt x="37332" y="53845"/>
                    <a:pt x="37410" y="53797"/>
                  </a:cubicBezTo>
                  <a:close/>
                  <a:moveTo>
                    <a:pt x="41156" y="53759"/>
                  </a:moveTo>
                  <a:cubicBezTo>
                    <a:pt x="41193" y="53759"/>
                    <a:pt x="41230" y="53760"/>
                    <a:pt x="41266" y="53765"/>
                  </a:cubicBezTo>
                  <a:cubicBezTo>
                    <a:pt x="41330" y="53782"/>
                    <a:pt x="41393" y="53829"/>
                    <a:pt x="41456" y="53877"/>
                  </a:cubicBezTo>
                  <a:cubicBezTo>
                    <a:pt x="41393" y="53892"/>
                    <a:pt x="41330" y="53924"/>
                    <a:pt x="41266" y="53955"/>
                  </a:cubicBezTo>
                  <a:cubicBezTo>
                    <a:pt x="41251" y="53961"/>
                    <a:pt x="41237" y="53962"/>
                    <a:pt x="41224" y="53962"/>
                  </a:cubicBezTo>
                  <a:cubicBezTo>
                    <a:pt x="41199" y="53962"/>
                    <a:pt x="41178" y="53955"/>
                    <a:pt x="41156" y="53955"/>
                  </a:cubicBezTo>
                  <a:cubicBezTo>
                    <a:pt x="41077" y="53955"/>
                    <a:pt x="40998" y="53955"/>
                    <a:pt x="40935" y="53940"/>
                  </a:cubicBezTo>
                  <a:cubicBezTo>
                    <a:pt x="40904" y="53940"/>
                    <a:pt x="40856" y="53908"/>
                    <a:pt x="40840" y="53892"/>
                  </a:cubicBezTo>
                  <a:cubicBezTo>
                    <a:pt x="40809" y="53829"/>
                    <a:pt x="40840" y="53782"/>
                    <a:pt x="40935" y="53765"/>
                  </a:cubicBezTo>
                  <a:cubicBezTo>
                    <a:pt x="41008" y="53765"/>
                    <a:pt x="41082" y="53759"/>
                    <a:pt x="41156" y="53759"/>
                  </a:cubicBezTo>
                  <a:close/>
                  <a:moveTo>
                    <a:pt x="56283" y="54481"/>
                  </a:moveTo>
                  <a:cubicBezTo>
                    <a:pt x="56317" y="54481"/>
                    <a:pt x="56353" y="54485"/>
                    <a:pt x="56393" y="54492"/>
                  </a:cubicBezTo>
                  <a:cubicBezTo>
                    <a:pt x="56408" y="54492"/>
                    <a:pt x="56408" y="54541"/>
                    <a:pt x="56424" y="54572"/>
                  </a:cubicBezTo>
                  <a:cubicBezTo>
                    <a:pt x="56361" y="54587"/>
                    <a:pt x="56298" y="54619"/>
                    <a:pt x="56234" y="54635"/>
                  </a:cubicBezTo>
                  <a:cubicBezTo>
                    <a:pt x="56203" y="54635"/>
                    <a:pt x="56155" y="54604"/>
                    <a:pt x="56140" y="54572"/>
                  </a:cubicBezTo>
                  <a:cubicBezTo>
                    <a:pt x="56140" y="54556"/>
                    <a:pt x="56171" y="54492"/>
                    <a:pt x="56186" y="54492"/>
                  </a:cubicBezTo>
                  <a:cubicBezTo>
                    <a:pt x="56218" y="54485"/>
                    <a:pt x="56250" y="54481"/>
                    <a:pt x="56283" y="54481"/>
                  </a:cubicBezTo>
                  <a:close/>
                  <a:moveTo>
                    <a:pt x="54617" y="54455"/>
                  </a:moveTo>
                  <a:cubicBezTo>
                    <a:pt x="54634" y="54455"/>
                    <a:pt x="54652" y="54457"/>
                    <a:pt x="54669" y="54461"/>
                  </a:cubicBezTo>
                  <a:cubicBezTo>
                    <a:pt x="54732" y="54461"/>
                    <a:pt x="54780" y="54524"/>
                    <a:pt x="54827" y="54572"/>
                  </a:cubicBezTo>
                  <a:lnTo>
                    <a:pt x="54638" y="54667"/>
                  </a:lnTo>
                  <a:cubicBezTo>
                    <a:pt x="54574" y="54635"/>
                    <a:pt x="54496" y="54619"/>
                    <a:pt x="54464" y="54572"/>
                  </a:cubicBezTo>
                  <a:cubicBezTo>
                    <a:pt x="54423" y="54531"/>
                    <a:pt x="54511" y="54455"/>
                    <a:pt x="54617" y="54455"/>
                  </a:cubicBezTo>
                  <a:close/>
                  <a:moveTo>
                    <a:pt x="52667" y="54408"/>
                  </a:moveTo>
                  <a:cubicBezTo>
                    <a:pt x="52806" y="54408"/>
                    <a:pt x="52946" y="54429"/>
                    <a:pt x="53089" y="54477"/>
                  </a:cubicBezTo>
                  <a:cubicBezTo>
                    <a:pt x="53120" y="54477"/>
                    <a:pt x="53137" y="54524"/>
                    <a:pt x="53137" y="54556"/>
                  </a:cubicBezTo>
                  <a:cubicBezTo>
                    <a:pt x="53137" y="54587"/>
                    <a:pt x="53105" y="54619"/>
                    <a:pt x="53073" y="54635"/>
                  </a:cubicBezTo>
                  <a:cubicBezTo>
                    <a:pt x="52852" y="54809"/>
                    <a:pt x="52568" y="54730"/>
                    <a:pt x="52362" y="54777"/>
                  </a:cubicBezTo>
                  <a:cubicBezTo>
                    <a:pt x="52252" y="54730"/>
                    <a:pt x="52188" y="54714"/>
                    <a:pt x="52125" y="54682"/>
                  </a:cubicBezTo>
                  <a:cubicBezTo>
                    <a:pt x="52094" y="54667"/>
                    <a:pt x="52077" y="54619"/>
                    <a:pt x="52077" y="54587"/>
                  </a:cubicBezTo>
                  <a:cubicBezTo>
                    <a:pt x="52077" y="54556"/>
                    <a:pt x="52094" y="54509"/>
                    <a:pt x="52109" y="54509"/>
                  </a:cubicBezTo>
                  <a:cubicBezTo>
                    <a:pt x="52298" y="54446"/>
                    <a:pt x="52482" y="54408"/>
                    <a:pt x="52667" y="54408"/>
                  </a:cubicBezTo>
                  <a:close/>
                  <a:moveTo>
                    <a:pt x="37832" y="54639"/>
                  </a:moveTo>
                  <a:cubicBezTo>
                    <a:pt x="37981" y="54639"/>
                    <a:pt x="38130" y="54651"/>
                    <a:pt x="38280" y="54682"/>
                  </a:cubicBezTo>
                  <a:cubicBezTo>
                    <a:pt x="38611" y="54745"/>
                    <a:pt x="38959" y="54777"/>
                    <a:pt x="39291" y="54825"/>
                  </a:cubicBezTo>
                  <a:cubicBezTo>
                    <a:pt x="39378" y="54833"/>
                    <a:pt x="39464" y="54846"/>
                    <a:pt x="39547" y="54846"/>
                  </a:cubicBezTo>
                  <a:cubicBezTo>
                    <a:pt x="39617" y="54846"/>
                    <a:pt x="39685" y="54837"/>
                    <a:pt x="39749" y="54809"/>
                  </a:cubicBezTo>
                  <a:cubicBezTo>
                    <a:pt x="39968" y="54731"/>
                    <a:pt x="40184" y="54701"/>
                    <a:pt x="40399" y="54701"/>
                  </a:cubicBezTo>
                  <a:cubicBezTo>
                    <a:pt x="40666" y="54701"/>
                    <a:pt x="40932" y="54748"/>
                    <a:pt x="41203" y="54809"/>
                  </a:cubicBezTo>
                  <a:cubicBezTo>
                    <a:pt x="41424" y="54857"/>
                    <a:pt x="41646" y="54888"/>
                    <a:pt x="41867" y="54920"/>
                  </a:cubicBezTo>
                  <a:cubicBezTo>
                    <a:pt x="41899" y="54935"/>
                    <a:pt x="41930" y="54983"/>
                    <a:pt x="41930" y="55015"/>
                  </a:cubicBezTo>
                  <a:cubicBezTo>
                    <a:pt x="41930" y="55046"/>
                    <a:pt x="41899" y="55093"/>
                    <a:pt x="41883" y="55093"/>
                  </a:cubicBezTo>
                  <a:cubicBezTo>
                    <a:pt x="41506" y="55173"/>
                    <a:pt x="41121" y="55196"/>
                    <a:pt x="40740" y="55196"/>
                  </a:cubicBezTo>
                  <a:cubicBezTo>
                    <a:pt x="40593" y="55196"/>
                    <a:pt x="40448" y="55192"/>
                    <a:pt x="40303" y="55188"/>
                  </a:cubicBezTo>
                  <a:cubicBezTo>
                    <a:pt x="40034" y="55188"/>
                    <a:pt x="39766" y="55156"/>
                    <a:pt x="39734" y="55156"/>
                  </a:cubicBezTo>
                  <a:lnTo>
                    <a:pt x="37806" y="55156"/>
                  </a:lnTo>
                  <a:cubicBezTo>
                    <a:pt x="37568" y="55141"/>
                    <a:pt x="37347" y="55093"/>
                    <a:pt x="37126" y="55061"/>
                  </a:cubicBezTo>
                  <a:cubicBezTo>
                    <a:pt x="37031" y="55046"/>
                    <a:pt x="36999" y="54983"/>
                    <a:pt x="37047" y="54888"/>
                  </a:cubicBezTo>
                  <a:cubicBezTo>
                    <a:pt x="37079" y="54825"/>
                    <a:pt x="37110" y="54762"/>
                    <a:pt x="37174" y="54730"/>
                  </a:cubicBezTo>
                  <a:cubicBezTo>
                    <a:pt x="37220" y="54682"/>
                    <a:pt x="37300" y="54667"/>
                    <a:pt x="37378" y="54667"/>
                  </a:cubicBezTo>
                  <a:cubicBezTo>
                    <a:pt x="37530" y="54651"/>
                    <a:pt x="37681" y="54639"/>
                    <a:pt x="37832" y="54639"/>
                  </a:cubicBezTo>
                  <a:close/>
                  <a:moveTo>
                    <a:pt x="45940" y="55431"/>
                  </a:moveTo>
                  <a:cubicBezTo>
                    <a:pt x="46167" y="55431"/>
                    <a:pt x="46396" y="55463"/>
                    <a:pt x="46625" y="55504"/>
                  </a:cubicBezTo>
                  <a:cubicBezTo>
                    <a:pt x="46720" y="55520"/>
                    <a:pt x="46798" y="55615"/>
                    <a:pt x="46941" y="55725"/>
                  </a:cubicBezTo>
                  <a:cubicBezTo>
                    <a:pt x="46688" y="55787"/>
                    <a:pt x="46449" y="55810"/>
                    <a:pt x="46218" y="55810"/>
                  </a:cubicBezTo>
                  <a:cubicBezTo>
                    <a:pt x="45915" y="55810"/>
                    <a:pt x="45624" y="55770"/>
                    <a:pt x="45329" y="55725"/>
                  </a:cubicBezTo>
                  <a:cubicBezTo>
                    <a:pt x="45313" y="55725"/>
                    <a:pt x="45281" y="55679"/>
                    <a:pt x="45266" y="55647"/>
                  </a:cubicBezTo>
                  <a:cubicBezTo>
                    <a:pt x="45266" y="55615"/>
                    <a:pt x="45281" y="55552"/>
                    <a:pt x="45313" y="55536"/>
                  </a:cubicBezTo>
                  <a:cubicBezTo>
                    <a:pt x="45519" y="55459"/>
                    <a:pt x="45729" y="55431"/>
                    <a:pt x="45940" y="55431"/>
                  </a:cubicBezTo>
                  <a:close/>
                  <a:moveTo>
                    <a:pt x="28970" y="0"/>
                  </a:moveTo>
                  <a:cubicBezTo>
                    <a:pt x="28835" y="0"/>
                    <a:pt x="28699" y="23"/>
                    <a:pt x="28559" y="60"/>
                  </a:cubicBezTo>
                  <a:cubicBezTo>
                    <a:pt x="28232" y="155"/>
                    <a:pt x="27909" y="208"/>
                    <a:pt x="27584" y="208"/>
                  </a:cubicBezTo>
                  <a:cubicBezTo>
                    <a:pt x="27312" y="208"/>
                    <a:pt x="27038" y="171"/>
                    <a:pt x="26757" y="91"/>
                  </a:cubicBezTo>
                  <a:cubicBezTo>
                    <a:pt x="26577" y="42"/>
                    <a:pt x="26385" y="11"/>
                    <a:pt x="26192" y="11"/>
                  </a:cubicBezTo>
                  <a:cubicBezTo>
                    <a:pt x="26080" y="11"/>
                    <a:pt x="25967" y="21"/>
                    <a:pt x="25857" y="45"/>
                  </a:cubicBezTo>
                  <a:cubicBezTo>
                    <a:pt x="25325" y="135"/>
                    <a:pt x="24793" y="167"/>
                    <a:pt x="24261" y="167"/>
                  </a:cubicBezTo>
                  <a:cubicBezTo>
                    <a:pt x="23955" y="167"/>
                    <a:pt x="23649" y="157"/>
                    <a:pt x="23343" y="139"/>
                  </a:cubicBezTo>
                  <a:cubicBezTo>
                    <a:pt x="23206" y="130"/>
                    <a:pt x="23069" y="126"/>
                    <a:pt x="22933" y="126"/>
                  </a:cubicBezTo>
                  <a:cubicBezTo>
                    <a:pt x="21683" y="126"/>
                    <a:pt x="20514" y="500"/>
                    <a:pt x="19345" y="913"/>
                  </a:cubicBezTo>
                  <a:cubicBezTo>
                    <a:pt x="19108" y="1119"/>
                    <a:pt x="18792" y="1151"/>
                    <a:pt x="18492" y="1214"/>
                  </a:cubicBezTo>
                  <a:cubicBezTo>
                    <a:pt x="17717" y="1387"/>
                    <a:pt x="16990" y="1688"/>
                    <a:pt x="16231" y="1925"/>
                  </a:cubicBezTo>
                  <a:cubicBezTo>
                    <a:pt x="15725" y="2099"/>
                    <a:pt x="15315" y="2462"/>
                    <a:pt x="14840" y="2683"/>
                  </a:cubicBezTo>
                  <a:cubicBezTo>
                    <a:pt x="14366" y="2921"/>
                    <a:pt x="13814" y="2953"/>
                    <a:pt x="13323" y="3206"/>
                  </a:cubicBezTo>
                  <a:cubicBezTo>
                    <a:pt x="12501" y="3600"/>
                    <a:pt x="11664" y="3948"/>
                    <a:pt x="10874" y="4407"/>
                  </a:cubicBezTo>
                  <a:cubicBezTo>
                    <a:pt x="10541" y="4612"/>
                    <a:pt x="10194" y="4770"/>
                    <a:pt x="9846" y="4913"/>
                  </a:cubicBezTo>
                  <a:cubicBezTo>
                    <a:pt x="9056" y="5229"/>
                    <a:pt x="8392" y="5734"/>
                    <a:pt x="7760" y="6287"/>
                  </a:cubicBezTo>
                  <a:cubicBezTo>
                    <a:pt x="7380" y="6620"/>
                    <a:pt x="7081" y="6999"/>
                    <a:pt x="6938" y="7488"/>
                  </a:cubicBezTo>
                  <a:cubicBezTo>
                    <a:pt x="6843" y="7868"/>
                    <a:pt x="6622" y="8184"/>
                    <a:pt x="6354" y="8453"/>
                  </a:cubicBezTo>
                  <a:cubicBezTo>
                    <a:pt x="5342" y="9448"/>
                    <a:pt x="4504" y="10571"/>
                    <a:pt x="3667" y="11709"/>
                  </a:cubicBezTo>
                  <a:cubicBezTo>
                    <a:pt x="3429" y="12025"/>
                    <a:pt x="3271" y="12356"/>
                    <a:pt x="3271" y="12752"/>
                  </a:cubicBezTo>
                  <a:cubicBezTo>
                    <a:pt x="3271" y="13163"/>
                    <a:pt x="3129" y="13526"/>
                    <a:pt x="2860" y="13779"/>
                  </a:cubicBezTo>
                  <a:cubicBezTo>
                    <a:pt x="2529" y="14080"/>
                    <a:pt x="2371" y="14442"/>
                    <a:pt x="2213" y="14838"/>
                  </a:cubicBezTo>
                  <a:cubicBezTo>
                    <a:pt x="1991" y="15407"/>
                    <a:pt x="1785" y="15976"/>
                    <a:pt x="1659" y="16577"/>
                  </a:cubicBezTo>
                  <a:cubicBezTo>
                    <a:pt x="1596" y="16940"/>
                    <a:pt x="1501" y="17335"/>
                    <a:pt x="1311" y="17651"/>
                  </a:cubicBezTo>
                  <a:cubicBezTo>
                    <a:pt x="1027" y="18141"/>
                    <a:pt x="964" y="18647"/>
                    <a:pt x="948" y="19184"/>
                  </a:cubicBezTo>
                  <a:lnTo>
                    <a:pt x="966" y="19184"/>
                  </a:lnTo>
                  <a:cubicBezTo>
                    <a:pt x="936" y="19249"/>
                    <a:pt x="898" y="19304"/>
                    <a:pt x="885" y="19358"/>
                  </a:cubicBezTo>
                  <a:cubicBezTo>
                    <a:pt x="790" y="19879"/>
                    <a:pt x="679" y="20402"/>
                    <a:pt x="506" y="20907"/>
                  </a:cubicBezTo>
                  <a:cubicBezTo>
                    <a:pt x="348" y="21333"/>
                    <a:pt x="221" y="21792"/>
                    <a:pt x="300" y="22250"/>
                  </a:cubicBezTo>
                  <a:cubicBezTo>
                    <a:pt x="443" y="22946"/>
                    <a:pt x="348" y="23609"/>
                    <a:pt x="268" y="24290"/>
                  </a:cubicBezTo>
                  <a:cubicBezTo>
                    <a:pt x="190" y="24969"/>
                    <a:pt x="0" y="25632"/>
                    <a:pt x="190" y="26328"/>
                  </a:cubicBezTo>
                  <a:cubicBezTo>
                    <a:pt x="142" y="27008"/>
                    <a:pt x="15" y="27687"/>
                    <a:pt x="110" y="28383"/>
                  </a:cubicBezTo>
                  <a:cubicBezTo>
                    <a:pt x="158" y="28635"/>
                    <a:pt x="158" y="28905"/>
                    <a:pt x="173" y="29173"/>
                  </a:cubicBezTo>
                  <a:cubicBezTo>
                    <a:pt x="221" y="29584"/>
                    <a:pt x="285" y="30011"/>
                    <a:pt x="300" y="30422"/>
                  </a:cubicBezTo>
                  <a:cubicBezTo>
                    <a:pt x="316" y="31038"/>
                    <a:pt x="300" y="31638"/>
                    <a:pt x="316" y="32255"/>
                  </a:cubicBezTo>
                  <a:cubicBezTo>
                    <a:pt x="316" y="32824"/>
                    <a:pt x="363" y="33393"/>
                    <a:pt x="616" y="33914"/>
                  </a:cubicBezTo>
                  <a:cubicBezTo>
                    <a:pt x="664" y="34026"/>
                    <a:pt x="727" y="34136"/>
                    <a:pt x="742" y="34247"/>
                  </a:cubicBezTo>
                  <a:cubicBezTo>
                    <a:pt x="790" y="34673"/>
                    <a:pt x="1027" y="35021"/>
                    <a:pt x="1280" y="35353"/>
                  </a:cubicBezTo>
                  <a:cubicBezTo>
                    <a:pt x="1564" y="35716"/>
                    <a:pt x="1817" y="36095"/>
                    <a:pt x="2228" y="36348"/>
                  </a:cubicBezTo>
                  <a:cubicBezTo>
                    <a:pt x="2354" y="36411"/>
                    <a:pt x="2434" y="36554"/>
                    <a:pt x="2529" y="36664"/>
                  </a:cubicBezTo>
                  <a:cubicBezTo>
                    <a:pt x="2687" y="36839"/>
                    <a:pt x="2797" y="37044"/>
                    <a:pt x="2971" y="37187"/>
                  </a:cubicBezTo>
                  <a:cubicBezTo>
                    <a:pt x="3351" y="37518"/>
                    <a:pt x="3650" y="37914"/>
                    <a:pt x="3903" y="38340"/>
                  </a:cubicBezTo>
                  <a:cubicBezTo>
                    <a:pt x="4156" y="38735"/>
                    <a:pt x="4457" y="39067"/>
                    <a:pt x="4757" y="39399"/>
                  </a:cubicBezTo>
                  <a:cubicBezTo>
                    <a:pt x="5848" y="40584"/>
                    <a:pt x="7081" y="41612"/>
                    <a:pt x="8297" y="42639"/>
                  </a:cubicBezTo>
                  <a:cubicBezTo>
                    <a:pt x="9135" y="43366"/>
                    <a:pt x="10052" y="43966"/>
                    <a:pt x="10952" y="44615"/>
                  </a:cubicBezTo>
                  <a:cubicBezTo>
                    <a:pt x="11411" y="44946"/>
                    <a:pt x="11901" y="45231"/>
                    <a:pt x="12360" y="45578"/>
                  </a:cubicBezTo>
                  <a:cubicBezTo>
                    <a:pt x="13355" y="46290"/>
                    <a:pt x="14383" y="46938"/>
                    <a:pt x="15567" y="47270"/>
                  </a:cubicBezTo>
                  <a:cubicBezTo>
                    <a:pt x="15789" y="47333"/>
                    <a:pt x="15995" y="47428"/>
                    <a:pt x="16200" y="47523"/>
                  </a:cubicBezTo>
                  <a:cubicBezTo>
                    <a:pt x="16358" y="47586"/>
                    <a:pt x="16358" y="47633"/>
                    <a:pt x="16216" y="47839"/>
                  </a:cubicBezTo>
                  <a:cubicBezTo>
                    <a:pt x="16200" y="47871"/>
                    <a:pt x="16184" y="47902"/>
                    <a:pt x="16184" y="47934"/>
                  </a:cubicBezTo>
                  <a:cubicBezTo>
                    <a:pt x="16564" y="48124"/>
                    <a:pt x="16911" y="48345"/>
                    <a:pt x="17306" y="48471"/>
                  </a:cubicBezTo>
                  <a:cubicBezTo>
                    <a:pt x="18001" y="48693"/>
                    <a:pt x="18682" y="48929"/>
                    <a:pt x="19345" y="49182"/>
                  </a:cubicBezTo>
                  <a:cubicBezTo>
                    <a:pt x="20389" y="49546"/>
                    <a:pt x="21478" y="49751"/>
                    <a:pt x="22506" y="50194"/>
                  </a:cubicBezTo>
                  <a:cubicBezTo>
                    <a:pt x="22570" y="50225"/>
                    <a:pt x="22648" y="50225"/>
                    <a:pt x="22728" y="50242"/>
                  </a:cubicBezTo>
                  <a:cubicBezTo>
                    <a:pt x="23723" y="50478"/>
                    <a:pt x="24688" y="50826"/>
                    <a:pt x="25667" y="51173"/>
                  </a:cubicBezTo>
                  <a:cubicBezTo>
                    <a:pt x="25809" y="51221"/>
                    <a:pt x="25967" y="51268"/>
                    <a:pt x="26078" y="51363"/>
                  </a:cubicBezTo>
                  <a:cubicBezTo>
                    <a:pt x="26315" y="51569"/>
                    <a:pt x="26568" y="51696"/>
                    <a:pt x="26884" y="51774"/>
                  </a:cubicBezTo>
                  <a:cubicBezTo>
                    <a:pt x="27168" y="51837"/>
                    <a:pt x="27438" y="52043"/>
                    <a:pt x="27722" y="52075"/>
                  </a:cubicBezTo>
                  <a:cubicBezTo>
                    <a:pt x="28165" y="52138"/>
                    <a:pt x="28512" y="52328"/>
                    <a:pt x="28860" y="52564"/>
                  </a:cubicBezTo>
                  <a:cubicBezTo>
                    <a:pt x="29634" y="53070"/>
                    <a:pt x="30441" y="53497"/>
                    <a:pt x="31326" y="53719"/>
                  </a:cubicBezTo>
                  <a:cubicBezTo>
                    <a:pt x="31657" y="53814"/>
                    <a:pt x="31958" y="53955"/>
                    <a:pt x="32274" y="54066"/>
                  </a:cubicBezTo>
                  <a:cubicBezTo>
                    <a:pt x="32258" y="54240"/>
                    <a:pt x="32242" y="54382"/>
                    <a:pt x="32242" y="54524"/>
                  </a:cubicBezTo>
                  <a:cubicBezTo>
                    <a:pt x="32700" y="54762"/>
                    <a:pt x="33191" y="54840"/>
                    <a:pt x="33665" y="54935"/>
                  </a:cubicBezTo>
                  <a:cubicBezTo>
                    <a:pt x="33838" y="54967"/>
                    <a:pt x="33933" y="55078"/>
                    <a:pt x="34028" y="55204"/>
                  </a:cubicBezTo>
                  <a:cubicBezTo>
                    <a:pt x="34091" y="55299"/>
                    <a:pt x="34171" y="55378"/>
                    <a:pt x="34234" y="55457"/>
                  </a:cubicBezTo>
                  <a:cubicBezTo>
                    <a:pt x="34565" y="55552"/>
                    <a:pt x="34898" y="55630"/>
                    <a:pt x="35229" y="55710"/>
                  </a:cubicBezTo>
                  <a:cubicBezTo>
                    <a:pt x="36383" y="55931"/>
                    <a:pt x="37473" y="56437"/>
                    <a:pt x="38659" y="56547"/>
                  </a:cubicBezTo>
                  <a:cubicBezTo>
                    <a:pt x="39212" y="56768"/>
                    <a:pt x="39797" y="56722"/>
                    <a:pt x="40350" y="56800"/>
                  </a:cubicBezTo>
                  <a:cubicBezTo>
                    <a:pt x="40373" y="56804"/>
                    <a:pt x="40397" y="56806"/>
                    <a:pt x="40421" y="56806"/>
                  </a:cubicBezTo>
                  <a:cubicBezTo>
                    <a:pt x="40575" y="56806"/>
                    <a:pt x="40737" y="56726"/>
                    <a:pt x="40887" y="56658"/>
                  </a:cubicBezTo>
                  <a:cubicBezTo>
                    <a:pt x="40935" y="56642"/>
                    <a:pt x="40967" y="56547"/>
                    <a:pt x="40967" y="56484"/>
                  </a:cubicBezTo>
                  <a:cubicBezTo>
                    <a:pt x="40979" y="56409"/>
                    <a:pt x="41001" y="56364"/>
                    <a:pt x="41057" y="56364"/>
                  </a:cubicBezTo>
                  <a:cubicBezTo>
                    <a:pt x="41071" y="56364"/>
                    <a:pt x="41088" y="56367"/>
                    <a:pt x="41108" y="56374"/>
                  </a:cubicBezTo>
                  <a:cubicBezTo>
                    <a:pt x="41188" y="56389"/>
                    <a:pt x="41251" y="56437"/>
                    <a:pt x="41314" y="56484"/>
                  </a:cubicBezTo>
                  <a:cubicBezTo>
                    <a:pt x="41409" y="56535"/>
                    <a:pt x="41466" y="56563"/>
                    <a:pt x="41526" y="56563"/>
                  </a:cubicBezTo>
                  <a:cubicBezTo>
                    <a:pt x="41617" y="56563"/>
                    <a:pt x="41716" y="56500"/>
                    <a:pt x="41962" y="56357"/>
                  </a:cubicBezTo>
                  <a:cubicBezTo>
                    <a:pt x="42099" y="56290"/>
                    <a:pt x="42271" y="56210"/>
                    <a:pt x="42427" y="56210"/>
                  </a:cubicBezTo>
                  <a:cubicBezTo>
                    <a:pt x="42452" y="56210"/>
                    <a:pt x="42476" y="56212"/>
                    <a:pt x="42499" y="56216"/>
                  </a:cubicBezTo>
                  <a:cubicBezTo>
                    <a:pt x="42942" y="56263"/>
                    <a:pt x="43401" y="56357"/>
                    <a:pt x="43843" y="56452"/>
                  </a:cubicBezTo>
                  <a:cubicBezTo>
                    <a:pt x="44058" y="56508"/>
                    <a:pt x="44273" y="56548"/>
                    <a:pt x="44495" y="56548"/>
                  </a:cubicBezTo>
                  <a:cubicBezTo>
                    <a:pt x="44648" y="56548"/>
                    <a:pt x="44804" y="56529"/>
                    <a:pt x="44965" y="56484"/>
                  </a:cubicBezTo>
                  <a:cubicBezTo>
                    <a:pt x="45042" y="56460"/>
                    <a:pt x="45124" y="56452"/>
                    <a:pt x="45208" y="56452"/>
                  </a:cubicBezTo>
                  <a:cubicBezTo>
                    <a:pt x="45349" y="56452"/>
                    <a:pt x="45497" y="56474"/>
                    <a:pt x="45645" y="56484"/>
                  </a:cubicBezTo>
                  <a:lnTo>
                    <a:pt x="45613" y="56500"/>
                  </a:lnTo>
                  <a:cubicBezTo>
                    <a:pt x="45713" y="56472"/>
                    <a:pt x="45814" y="56403"/>
                    <a:pt x="45903" y="56403"/>
                  </a:cubicBezTo>
                  <a:cubicBezTo>
                    <a:pt x="45912" y="56403"/>
                    <a:pt x="45921" y="56404"/>
                    <a:pt x="45930" y="56406"/>
                  </a:cubicBezTo>
                  <a:cubicBezTo>
                    <a:pt x="46187" y="56470"/>
                    <a:pt x="46438" y="56527"/>
                    <a:pt x="46691" y="56527"/>
                  </a:cubicBezTo>
                  <a:cubicBezTo>
                    <a:pt x="46810" y="56527"/>
                    <a:pt x="46930" y="56514"/>
                    <a:pt x="47051" y="56484"/>
                  </a:cubicBezTo>
                  <a:cubicBezTo>
                    <a:pt x="47455" y="56573"/>
                    <a:pt x="47852" y="56655"/>
                    <a:pt x="48251" y="56655"/>
                  </a:cubicBezTo>
                  <a:cubicBezTo>
                    <a:pt x="48492" y="56655"/>
                    <a:pt x="48735" y="56625"/>
                    <a:pt x="48979" y="56547"/>
                  </a:cubicBezTo>
                  <a:cubicBezTo>
                    <a:pt x="49164" y="56621"/>
                    <a:pt x="49350" y="56645"/>
                    <a:pt x="49537" y="56645"/>
                  </a:cubicBezTo>
                  <a:cubicBezTo>
                    <a:pt x="49911" y="56645"/>
                    <a:pt x="50286" y="56547"/>
                    <a:pt x="50655" y="56547"/>
                  </a:cubicBezTo>
                  <a:cubicBezTo>
                    <a:pt x="50924" y="56547"/>
                    <a:pt x="51192" y="56547"/>
                    <a:pt x="51461" y="56516"/>
                  </a:cubicBezTo>
                  <a:cubicBezTo>
                    <a:pt x="51481" y="56515"/>
                    <a:pt x="51500" y="56514"/>
                    <a:pt x="51519" y="56514"/>
                  </a:cubicBezTo>
                  <a:cubicBezTo>
                    <a:pt x="51800" y="56514"/>
                    <a:pt x="52081" y="56611"/>
                    <a:pt x="52362" y="56627"/>
                  </a:cubicBezTo>
                  <a:cubicBezTo>
                    <a:pt x="52408" y="56631"/>
                    <a:pt x="52455" y="56633"/>
                    <a:pt x="52502" y="56633"/>
                  </a:cubicBezTo>
                  <a:cubicBezTo>
                    <a:pt x="52791" y="56633"/>
                    <a:pt x="53088" y="56559"/>
                    <a:pt x="53373" y="56532"/>
                  </a:cubicBezTo>
                  <a:cubicBezTo>
                    <a:pt x="53445" y="56524"/>
                    <a:pt x="53524" y="56516"/>
                    <a:pt x="53603" y="56516"/>
                  </a:cubicBezTo>
                  <a:cubicBezTo>
                    <a:pt x="53682" y="56516"/>
                    <a:pt x="53761" y="56524"/>
                    <a:pt x="53832" y="56547"/>
                  </a:cubicBezTo>
                  <a:cubicBezTo>
                    <a:pt x="53972" y="56582"/>
                    <a:pt x="54109" y="56596"/>
                    <a:pt x="54245" y="56596"/>
                  </a:cubicBezTo>
                  <a:cubicBezTo>
                    <a:pt x="54480" y="56596"/>
                    <a:pt x="54714" y="56556"/>
                    <a:pt x="54954" y="56516"/>
                  </a:cubicBezTo>
                  <a:cubicBezTo>
                    <a:pt x="55286" y="56469"/>
                    <a:pt x="55634" y="56484"/>
                    <a:pt x="55982" y="56469"/>
                  </a:cubicBezTo>
                  <a:cubicBezTo>
                    <a:pt x="56123" y="56452"/>
                    <a:pt x="56298" y="56484"/>
                    <a:pt x="56424" y="56421"/>
                  </a:cubicBezTo>
                  <a:cubicBezTo>
                    <a:pt x="56819" y="56216"/>
                    <a:pt x="57230" y="56216"/>
                    <a:pt x="57640" y="56153"/>
                  </a:cubicBezTo>
                  <a:cubicBezTo>
                    <a:pt x="57767" y="56136"/>
                    <a:pt x="57815" y="55963"/>
                    <a:pt x="57752" y="55805"/>
                  </a:cubicBezTo>
                  <a:cubicBezTo>
                    <a:pt x="57735" y="55773"/>
                    <a:pt x="57689" y="55742"/>
                    <a:pt x="57672" y="55710"/>
                  </a:cubicBezTo>
                  <a:cubicBezTo>
                    <a:pt x="57609" y="55552"/>
                    <a:pt x="57672" y="55362"/>
                    <a:pt x="57830" y="55362"/>
                  </a:cubicBezTo>
                  <a:cubicBezTo>
                    <a:pt x="58589" y="55314"/>
                    <a:pt x="59332" y="55125"/>
                    <a:pt x="60059" y="54920"/>
                  </a:cubicBezTo>
                  <a:cubicBezTo>
                    <a:pt x="60249" y="54872"/>
                    <a:pt x="60439" y="54872"/>
                    <a:pt x="60628" y="54825"/>
                  </a:cubicBezTo>
                  <a:cubicBezTo>
                    <a:pt x="60675" y="54809"/>
                    <a:pt x="60738" y="54730"/>
                    <a:pt x="60738" y="54667"/>
                  </a:cubicBezTo>
                  <a:cubicBezTo>
                    <a:pt x="60755" y="54619"/>
                    <a:pt x="60643" y="54541"/>
                    <a:pt x="60612" y="54541"/>
                  </a:cubicBezTo>
                  <a:cubicBezTo>
                    <a:pt x="60011" y="54651"/>
                    <a:pt x="59395" y="54730"/>
                    <a:pt x="58795" y="54730"/>
                  </a:cubicBezTo>
                  <a:cubicBezTo>
                    <a:pt x="58574" y="54730"/>
                    <a:pt x="58336" y="54682"/>
                    <a:pt x="58115" y="54635"/>
                  </a:cubicBezTo>
                  <a:cubicBezTo>
                    <a:pt x="58099" y="54635"/>
                    <a:pt x="58051" y="54587"/>
                    <a:pt x="58051" y="54572"/>
                  </a:cubicBezTo>
                  <a:cubicBezTo>
                    <a:pt x="58051" y="54524"/>
                    <a:pt x="58083" y="54477"/>
                    <a:pt x="58115" y="54461"/>
                  </a:cubicBezTo>
                  <a:cubicBezTo>
                    <a:pt x="58368" y="54414"/>
                    <a:pt x="58620" y="54366"/>
                    <a:pt x="58873" y="54303"/>
                  </a:cubicBezTo>
                  <a:cubicBezTo>
                    <a:pt x="58873" y="54161"/>
                    <a:pt x="58795" y="54018"/>
                    <a:pt x="58953" y="53892"/>
                  </a:cubicBezTo>
                  <a:cubicBezTo>
                    <a:pt x="59091" y="53785"/>
                    <a:pt x="59200" y="53632"/>
                    <a:pt x="59322" y="53493"/>
                  </a:cubicBezTo>
                  <a:lnTo>
                    <a:pt x="59322" y="53493"/>
                  </a:lnTo>
                  <a:cubicBezTo>
                    <a:pt x="59353" y="53625"/>
                    <a:pt x="59398" y="53759"/>
                    <a:pt x="59442" y="53892"/>
                  </a:cubicBezTo>
                  <a:cubicBezTo>
                    <a:pt x="59474" y="53955"/>
                    <a:pt x="59537" y="54035"/>
                    <a:pt x="59600" y="54066"/>
                  </a:cubicBezTo>
                  <a:cubicBezTo>
                    <a:pt x="59777" y="54115"/>
                    <a:pt x="59960" y="54164"/>
                    <a:pt x="60145" y="54164"/>
                  </a:cubicBezTo>
                  <a:cubicBezTo>
                    <a:pt x="60258" y="54164"/>
                    <a:pt x="60372" y="54146"/>
                    <a:pt x="60485" y="54098"/>
                  </a:cubicBezTo>
                  <a:cubicBezTo>
                    <a:pt x="60485" y="54098"/>
                    <a:pt x="60470" y="54018"/>
                    <a:pt x="60454" y="54003"/>
                  </a:cubicBezTo>
                  <a:cubicBezTo>
                    <a:pt x="60327" y="53955"/>
                    <a:pt x="60186" y="53908"/>
                    <a:pt x="59964" y="53845"/>
                  </a:cubicBezTo>
                  <a:cubicBezTo>
                    <a:pt x="60249" y="53734"/>
                    <a:pt x="60454" y="53655"/>
                    <a:pt x="60643" y="53592"/>
                  </a:cubicBezTo>
                  <a:cubicBezTo>
                    <a:pt x="60738" y="53639"/>
                    <a:pt x="60818" y="53655"/>
                    <a:pt x="60865" y="53719"/>
                  </a:cubicBezTo>
                  <a:cubicBezTo>
                    <a:pt x="60956" y="53855"/>
                    <a:pt x="61063" y="53913"/>
                    <a:pt x="61180" y="53913"/>
                  </a:cubicBezTo>
                  <a:cubicBezTo>
                    <a:pt x="61266" y="53913"/>
                    <a:pt x="61357" y="53882"/>
                    <a:pt x="61450" y="53829"/>
                  </a:cubicBezTo>
                  <a:cubicBezTo>
                    <a:pt x="61750" y="53655"/>
                    <a:pt x="62034" y="53449"/>
                    <a:pt x="62350" y="53323"/>
                  </a:cubicBezTo>
                  <a:cubicBezTo>
                    <a:pt x="62698" y="53181"/>
                    <a:pt x="63046" y="53038"/>
                    <a:pt x="63284" y="52707"/>
                  </a:cubicBezTo>
                  <a:cubicBezTo>
                    <a:pt x="63425" y="52533"/>
                    <a:pt x="63631" y="52423"/>
                    <a:pt x="63852" y="52343"/>
                  </a:cubicBezTo>
                  <a:cubicBezTo>
                    <a:pt x="64137" y="52217"/>
                    <a:pt x="64405" y="52090"/>
                    <a:pt x="64674" y="51949"/>
                  </a:cubicBezTo>
                  <a:cubicBezTo>
                    <a:pt x="64848" y="51854"/>
                    <a:pt x="65037" y="51774"/>
                    <a:pt x="65132" y="51632"/>
                  </a:cubicBezTo>
                  <a:cubicBezTo>
                    <a:pt x="65353" y="51300"/>
                    <a:pt x="65701" y="51127"/>
                    <a:pt x="65954" y="50842"/>
                  </a:cubicBezTo>
                  <a:cubicBezTo>
                    <a:pt x="66270" y="50510"/>
                    <a:pt x="66618" y="50210"/>
                    <a:pt x="66997" y="49972"/>
                  </a:cubicBezTo>
                  <a:cubicBezTo>
                    <a:pt x="67235" y="49831"/>
                    <a:pt x="67408" y="49673"/>
                    <a:pt x="67551" y="49435"/>
                  </a:cubicBezTo>
                  <a:cubicBezTo>
                    <a:pt x="67851" y="49009"/>
                    <a:pt x="68183" y="48581"/>
                    <a:pt x="68514" y="48170"/>
                  </a:cubicBezTo>
                  <a:cubicBezTo>
                    <a:pt x="68862" y="47728"/>
                    <a:pt x="69052" y="47254"/>
                    <a:pt x="69037" y="46685"/>
                  </a:cubicBezTo>
                  <a:lnTo>
                    <a:pt x="69037" y="46116"/>
                  </a:lnTo>
                  <a:cubicBezTo>
                    <a:pt x="69037" y="45768"/>
                    <a:pt x="69083" y="45437"/>
                    <a:pt x="69241" y="45121"/>
                  </a:cubicBezTo>
                  <a:cubicBezTo>
                    <a:pt x="69479" y="44630"/>
                    <a:pt x="69557" y="44093"/>
                    <a:pt x="69574" y="43572"/>
                  </a:cubicBezTo>
                  <a:cubicBezTo>
                    <a:pt x="69606" y="42923"/>
                    <a:pt x="69700" y="42276"/>
                    <a:pt x="69621" y="41627"/>
                  </a:cubicBezTo>
                  <a:cubicBezTo>
                    <a:pt x="69606" y="41406"/>
                    <a:pt x="69589" y="41153"/>
                    <a:pt x="69669" y="40948"/>
                  </a:cubicBezTo>
                  <a:cubicBezTo>
                    <a:pt x="69905" y="40442"/>
                    <a:pt x="69858" y="39905"/>
                    <a:pt x="69842" y="39383"/>
                  </a:cubicBezTo>
                  <a:cubicBezTo>
                    <a:pt x="69842" y="38735"/>
                    <a:pt x="69764" y="38087"/>
                    <a:pt x="69795" y="37439"/>
                  </a:cubicBezTo>
                  <a:cubicBezTo>
                    <a:pt x="69858" y="36491"/>
                    <a:pt x="69637" y="35621"/>
                    <a:pt x="69336" y="34753"/>
                  </a:cubicBezTo>
                  <a:cubicBezTo>
                    <a:pt x="69115" y="34468"/>
                    <a:pt x="69163" y="34199"/>
                    <a:pt x="69353" y="33914"/>
                  </a:cubicBezTo>
                  <a:cubicBezTo>
                    <a:pt x="69384" y="33851"/>
                    <a:pt x="69384" y="33725"/>
                    <a:pt x="69353" y="33693"/>
                  </a:cubicBezTo>
                  <a:cubicBezTo>
                    <a:pt x="69037" y="33472"/>
                    <a:pt x="69147" y="33156"/>
                    <a:pt x="69147" y="32856"/>
                  </a:cubicBezTo>
                  <a:cubicBezTo>
                    <a:pt x="69131" y="32713"/>
                    <a:pt x="69115" y="32540"/>
                    <a:pt x="69037" y="32429"/>
                  </a:cubicBezTo>
                  <a:cubicBezTo>
                    <a:pt x="68910" y="32287"/>
                    <a:pt x="68847" y="32144"/>
                    <a:pt x="68830" y="31939"/>
                  </a:cubicBezTo>
                  <a:cubicBezTo>
                    <a:pt x="68736" y="31307"/>
                    <a:pt x="68626" y="30658"/>
                    <a:pt x="68468" y="30043"/>
                  </a:cubicBezTo>
                  <a:cubicBezTo>
                    <a:pt x="68388" y="29663"/>
                    <a:pt x="68310" y="29299"/>
                    <a:pt x="68261" y="28920"/>
                  </a:cubicBezTo>
                  <a:cubicBezTo>
                    <a:pt x="68198" y="28209"/>
                    <a:pt x="68072" y="27482"/>
                    <a:pt x="67772" y="26818"/>
                  </a:cubicBezTo>
                  <a:cubicBezTo>
                    <a:pt x="67646" y="26549"/>
                    <a:pt x="67598" y="26233"/>
                    <a:pt x="67519" y="25949"/>
                  </a:cubicBezTo>
                  <a:cubicBezTo>
                    <a:pt x="67471" y="25790"/>
                    <a:pt x="67566" y="25664"/>
                    <a:pt x="67646" y="25538"/>
                  </a:cubicBezTo>
                  <a:lnTo>
                    <a:pt x="67646" y="25538"/>
                  </a:lnTo>
                  <a:lnTo>
                    <a:pt x="67614" y="25569"/>
                  </a:lnTo>
                  <a:cubicBezTo>
                    <a:pt x="67598" y="24922"/>
                    <a:pt x="67361" y="24305"/>
                    <a:pt x="67282" y="23673"/>
                  </a:cubicBezTo>
                  <a:cubicBezTo>
                    <a:pt x="67235" y="23293"/>
                    <a:pt x="66950" y="23009"/>
                    <a:pt x="66871" y="22629"/>
                  </a:cubicBezTo>
                  <a:cubicBezTo>
                    <a:pt x="66839" y="22440"/>
                    <a:pt x="66649" y="22456"/>
                    <a:pt x="66523" y="22393"/>
                  </a:cubicBezTo>
                  <a:cubicBezTo>
                    <a:pt x="66381" y="22313"/>
                    <a:pt x="66286" y="22187"/>
                    <a:pt x="66350" y="22029"/>
                  </a:cubicBezTo>
                  <a:cubicBezTo>
                    <a:pt x="66468" y="21792"/>
                    <a:pt x="66378" y="21611"/>
                    <a:pt x="66250" y="21433"/>
                  </a:cubicBezTo>
                  <a:lnTo>
                    <a:pt x="66250" y="21433"/>
                  </a:lnTo>
                  <a:lnTo>
                    <a:pt x="66255" y="21428"/>
                  </a:lnTo>
                  <a:cubicBezTo>
                    <a:pt x="66128" y="20907"/>
                    <a:pt x="65859" y="20465"/>
                    <a:pt x="65559" y="20037"/>
                  </a:cubicBezTo>
                  <a:lnTo>
                    <a:pt x="65559" y="20037"/>
                  </a:lnTo>
                  <a:lnTo>
                    <a:pt x="65575" y="20069"/>
                  </a:lnTo>
                  <a:cubicBezTo>
                    <a:pt x="65511" y="19991"/>
                    <a:pt x="65448" y="19896"/>
                    <a:pt x="65353" y="19848"/>
                  </a:cubicBezTo>
                  <a:cubicBezTo>
                    <a:pt x="65195" y="19738"/>
                    <a:pt x="65132" y="19580"/>
                    <a:pt x="65085" y="19405"/>
                  </a:cubicBezTo>
                  <a:lnTo>
                    <a:pt x="65085" y="19405"/>
                  </a:lnTo>
                  <a:lnTo>
                    <a:pt x="65117" y="19422"/>
                  </a:lnTo>
                  <a:cubicBezTo>
                    <a:pt x="65054" y="19295"/>
                    <a:pt x="65054" y="19137"/>
                    <a:pt x="65117" y="19137"/>
                  </a:cubicBezTo>
                  <a:lnTo>
                    <a:pt x="65100" y="19137"/>
                  </a:lnTo>
                  <a:cubicBezTo>
                    <a:pt x="64927" y="18805"/>
                    <a:pt x="64784" y="18457"/>
                    <a:pt x="64580" y="18126"/>
                  </a:cubicBezTo>
                  <a:cubicBezTo>
                    <a:pt x="64453" y="17904"/>
                    <a:pt x="64215" y="17746"/>
                    <a:pt x="64089" y="17525"/>
                  </a:cubicBezTo>
                  <a:cubicBezTo>
                    <a:pt x="63947" y="17272"/>
                    <a:pt x="63931" y="16940"/>
                    <a:pt x="63741" y="16687"/>
                  </a:cubicBezTo>
                  <a:cubicBezTo>
                    <a:pt x="63362" y="16166"/>
                    <a:pt x="63077" y="15597"/>
                    <a:pt x="62730" y="15059"/>
                  </a:cubicBezTo>
                  <a:cubicBezTo>
                    <a:pt x="62003" y="13905"/>
                    <a:pt x="61260" y="12767"/>
                    <a:pt x="60454" y="11661"/>
                  </a:cubicBezTo>
                  <a:cubicBezTo>
                    <a:pt x="59656" y="10581"/>
                    <a:pt x="58825" y="9516"/>
                    <a:pt x="57795" y="8635"/>
                  </a:cubicBezTo>
                  <a:lnTo>
                    <a:pt x="57795" y="8635"/>
                  </a:lnTo>
                  <a:cubicBezTo>
                    <a:pt x="57750" y="8527"/>
                    <a:pt x="57702" y="8420"/>
                    <a:pt x="57625" y="8342"/>
                  </a:cubicBezTo>
                  <a:cubicBezTo>
                    <a:pt x="57230" y="7884"/>
                    <a:pt x="56898" y="7378"/>
                    <a:pt x="56439" y="6982"/>
                  </a:cubicBezTo>
                  <a:cubicBezTo>
                    <a:pt x="56186" y="6382"/>
                    <a:pt x="55665" y="5971"/>
                    <a:pt x="55270" y="5465"/>
                  </a:cubicBezTo>
                  <a:cubicBezTo>
                    <a:pt x="55112" y="5260"/>
                    <a:pt x="54907" y="5102"/>
                    <a:pt x="54654" y="5007"/>
                  </a:cubicBezTo>
                  <a:cubicBezTo>
                    <a:pt x="54528" y="4944"/>
                    <a:pt x="54385" y="4833"/>
                    <a:pt x="54338" y="4707"/>
                  </a:cubicBezTo>
                  <a:cubicBezTo>
                    <a:pt x="54195" y="4344"/>
                    <a:pt x="53895" y="4106"/>
                    <a:pt x="53642" y="3838"/>
                  </a:cubicBezTo>
                  <a:lnTo>
                    <a:pt x="53642" y="3838"/>
                  </a:lnTo>
                  <a:lnTo>
                    <a:pt x="53674" y="3853"/>
                  </a:lnTo>
                  <a:cubicBezTo>
                    <a:pt x="53527" y="3722"/>
                    <a:pt x="53517" y="3712"/>
                    <a:pt x="53642" y="3597"/>
                  </a:cubicBezTo>
                  <a:lnTo>
                    <a:pt x="53642" y="3597"/>
                  </a:lnTo>
                  <a:cubicBezTo>
                    <a:pt x="53642" y="3377"/>
                    <a:pt x="53578" y="3220"/>
                    <a:pt x="53373" y="3142"/>
                  </a:cubicBezTo>
                  <a:cubicBezTo>
                    <a:pt x="52867" y="2953"/>
                    <a:pt x="52393" y="2732"/>
                    <a:pt x="51982" y="2367"/>
                  </a:cubicBezTo>
                  <a:cubicBezTo>
                    <a:pt x="51904" y="2289"/>
                    <a:pt x="51809" y="2209"/>
                    <a:pt x="51698" y="2178"/>
                  </a:cubicBezTo>
                  <a:cubicBezTo>
                    <a:pt x="51224" y="2068"/>
                    <a:pt x="50781" y="1815"/>
                    <a:pt x="50292" y="1752"/>
                  </a:cubicBezTo>
                  <a:cubicBezTo>
                    <a:pt x="49881" y="1720"/>
                    <a:pt x="49580" y="1530"/>
                    <a:pt x="49295" y="1261"/>
                  </a:cubicBezTo>
                  <a:lnTo>
                    <a:pt x="49291" y="1282"/>
                  </a:lnTo>
                  <a:lnTo>
                    <a:pt x="49291" y="1282"/>
                  </a:lnTo>
                  <a:cubicBezTo>
                    <a:pt x="49203" y="1233"/>
                    <a:pt x="49115" y="1150"/>
                    <a:pt x="49027" y="1135"/>
                  </a:cubicBezTo>
                  <a:cubicBezTo>
                    <a:pt x="49010" y="1133"/>
                    <a:pt x="48993" y="1133"/>
                    <a:pt x="48975" y="1133"/>
                  </a:cubicBezTo>
                  <a:cubicBezTo>
                    <a:pt x="48843" y="1133"/>
                    <a:pt x="48699" y="1162"/>
                    <a:pt x="48570" y="1162"/>
                  </a:cubicBezTo>
                  <a:cubicBezTo>
                    <a:pt x="48494" y="1162"/>
                    <a:pt x="48423" y="1152"/>
                    <a:pt x="48364" y="1119"/>
                  </a:cubicBezTo>
                  <a:cubicBezTo>
                    <a:pt x="47889" y="898"/>
                    <a:pt x="47384" y="993"/>
                    <a:pt x="46925" y="835"/>
                  </a:cubicBezTo>
                  <a:cubicBezTo>
                    <a:pt x="46703" y="772"/>
                    <a:pt x="46467" y="740"/>
                    <a:pt x="46277" y="645"/>
                  </a:cubicBezTo>
                  <a:cubicBezTo>
                    <a:pt x="45721" y="367"/>
                    <a:pt x="45140" y="260"/>
                    <a:pt x="44534" y="260"/>
                  </a:cubicBezTo>
                  <a:cubicBezTo>
                    <a:pt x="44452" y="260"/>
                    <a:pt x="44369" y="262"/>
                    <a:pt x="44286" y="266"/>
                  </a:cubicBezTo>
                  <a:cubicBezTo>
                    <a:pt x="43911" y="293"/>
                    <a:pt x="43536" y="320"/>
                    <a:pt x="43161" y="320"/>
                  </a:cubicBezTo>
                  <a:cubicBezTo>
                    <a:pt x="42888" y="320"/>
                    <a:pt x="42615" y="306"/>
                    <a:pt x="42341" y="266"/>
                  </a:cubicBezTo>
                  <a:cubicBezTo>
                    <a:pt x="42078" y="296"/>
                    <a:pt x="41815" y="307"/>
                    <a:pt x="41552" y="307"/>
                  </a:cubicBezTo>
                  <a:cubicBezTo>
                    <a:pt x="41010" y="307"/>
                    <a:pt x="40468" y="263"/>
                    <a:pt x="39923" y="263"/>
                  </a:cubicBezTo>
                  <a:cubicBezTo>
                    <a:pt x="39634" y="263"/>
                    <a:pt x="39344" y="275"/>
                    <a:pt x="39054" y="313"/>
                  </a:cubicBezTo>
                  <a:cubicBezTo>
                    <a:pt x="38886" y="337"/>
                    <a:pt x="38718" y="345"/>
                    <a:pt x="38548" y="345"/>
                  </a:cubicBezTo>
                  <a:cubicBezTo>
                    <a:pt x="38136" y="345"/>
                    <a:pt x="37718" y="295"/>
                    <a:pt x="37301" y="295"/>
                  </a:cubicBezTo>
                  <a:cubicBezTo>
                    <a:pt x="37095" y="295"/>
                    <a:pt x="36888" y="308"/>
                    <a:pt x="36683" y="344"/>
                  </a:cubicBezTo>
                  <a:cubicBezTo>
                    <a:pt x="36651" y="350"/>
                    <a:pt x="36617" y="353"/>
                    <a:pt x="36583" y="353"/>
                  </a:cubicBezTo>
                  <a:cubicBezTo>
                    <a:pt x="36434" y="353"/>
                    <a:pt x="36271" y="304"/>
                    <a:pt x="36130" y="266"/>
                  </a:cubicBezTo>
                  <a:cubicBezTo>
                    <a:pt x="35908" y="208"/>
                    <a:pt x="35686" y="180"/>
                    <a:pt x="35469" y="180"/>
                  </a:cubicBezTo>
                  <a:cubicBezTo>
                    <a:pt x="35268" y="180"/>
                    <a:pt x="35071" y="204"/>
                    <a:pt x="34881" y="249"/>
                  </a:cubicBezTo>
                  <a:cubicBezTo>
                    <a:pt x="34091" y="424"/>
                    <a:pt x="33286" y="424"/>
                    <a:pt x="32495" y="456"/>
                  </a:cubicBezTo>
                  <a:cubicBezTo>
                    <a:pt x="32299" y="460"/>
                    <a:pt x="32104" y="467"/>
                    <a:pt x="31910" y="467"/>
                  </a:cubicBezTo>
                  <a:cubicBezTo>
                    <a:pt x="31496" y="467"/>
                    <a:pt x="31086" y="437"/>
                    <a:pt x="30677" y="298"/>
                  </a:cubicBezTo>
                  <a:cubicBezTo>
                    <a:pt x="30504" y="234"/>
                    <a:pt x="30314" y="266"/>
                    <a:pt x="30125" y="234"/>
                  </a:cubicBezTo>
                  <a:cubicBezTo>
                    <a:pt x="29887" y="203"/>
                    <a:pt x="29650" y="203"/>
                    <a:pt x="29444" y="108"/>
                  </a:cubicBezTo>
                  <a:cubicBezTo>
                    <a:pt x="29284" y="31"/>
                    <a:pt x="29127" y="0"/>
                    <a:pt x="289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5"/>
            <p:cNvSpPr/>
            <p:nvPr/>
          </p:nvSpPr>
          <p:spPr>
            <a:xfrm>
              <a:off x="6144937" y="4786821"/>
              <a:ext cx="172911" cy="16282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5"/>
            <p:cNvSpPr/>
            <p:nvPr/>
          </p:nvSpPr>
          <p:spPr>
            <a:xfrm>
              <a:off x="5879425" y="4748782"/>
              <a:ext cx="172883" cy="164472"/>
            </a:xfrm>
            <a:custGeom>
              <a:rect b="b" l="l" r="r" t="t"/>
              <a:pathLst>
                <a:path extrusionOk="0" h="60972" w="64090">
                  <a:moveTo>
                    <a:pt x="35404" y="1200"/>
                  </a:moveTo>
                  <a:lnTo>
                    <a:pt x="35404" y="1200"/>
                  </a:lnTo>
                  <a:cubicBezTo>
                    <a:pt x="35404" y="1201"/>
                    <a:pt x="35404" y="1202"/>
                    <a:pt x="35405" y="1203"/>
                  </a:cubicBezTo>
                  <a:lnTo>
                    <a:pt x="35405" y="1203"/>
                  </a:lnTo>
                  <a:cubicBezTo>
                    <a:pt x="35409" y="1207"/>
                    <a:pt x="35414" y="1212"/>
                    <a:pt x="35419" y="1217"/>
                  </a:cubicBezTo>
                  <a:lnTo>
                    <a:pt x="35404" y="1200"/>
                  </a:lnTo>
                  <a:close/>
                  <a:moveTo>
                    <a:pt x="31230" y="943"/>
                  </a:moveTo>
                  <a:cubicBezTo>
                    <a:pt x="31340" y="943"/>
                    <a:pt x="31466" y="975"/>
                    <a:pt x="31579" y="1042"/>
                  </a:cubicBezTo>
                  <a:cubicBezTo>
                    <a:pt x="31610" y="1059"/>
                    <a:pt x="31625" y="1122"/>
                    <a:pt x="31610" y="1137"/>
                  </a:cubicBezTo>
                  <a:cubicBezTo>
                    <a:pt x="31594" y="1185"/>
                    <a:pt x="31547" y="1217"/>
                    <a:pt x="31515" y="1232"/>
                  </a:cubicBezTo>
                  <a:cubicBezTo>
                    <a:pt x="31449" y="1250"/>
                    <a:pt x="31380" y="1261"/>
                    <a:pt x="31312" y="1261"/>
                  </a:cubicBezTo>
                  <a:cubicBezTo>
                    <a:pt x="31201" y="1261"/>
                    <a:pt x="31091" y="1232"/>
                    <a:pt x="30993" y="1153"/>
                  </a:cubicBezTo>
                  <a:cubicBezTo>
                    <a:pt x="30978" y="1137"/>
                    <a:pt x="30978" y="1090"/>
                    <a:pt x="30962" y="1059"/>
                  </a:cubicBezTo>
                  <a:cubicBezTo>
                    <a:pt x="31004" y="983"/>
                    <a:pt x="31107" y="943"/>
                    <a:pt x="31230" y="943"/>
                  </a:cubicBezTo>
                  <a:close/>
                  <a:moveTo>
                    <a:pt x="32798" y="1246"/>
                  </a:moveTo>
                  <a:cubicBezTo>
                    <a:pt x="33042" y="1246"/>
                    <a:pt x="33264" y="1349"/>
                    <a:pt x="33454" y="1512"/>
                  </a:cubicBezTo>
                  <a:lnTo>
                    <a:pt x="33454" y="1512"/>
                  </a:lnTo>
                  <a:cubicBezTo>
                    <a:pt x="33181" y="1483"/>
                    <a:pt x="32894" y="1468"/>
                    <a:pt x="32605" y="1438"/>
                  </a:cubicBezTo>
                  <a:cubicBezTo>
                    <a:pt x="32574" y="1421"/>
                    <a:pt x="32527" y="1375"/>
                    <a:pt x="32527" y="1358"/>
                  </a:cubicBezTo>
                  <a:cubicBezTo>
                    <a:pt x="32542" y="1311"/>
                    <a:pt x="32590" y="1263"/>
                    <a:pt x="32622" y="1263"/>
                  </a:cubicBezTo>
                  <a:cubicBezTo>
                    <a:pt x="32682" y="1251"/>
                    <a:pt x="32740" y="1246"/>
                    <a:pt x="32798" y="1246"/>
                  </a:cubicBezTo>
                  <a:close/>
                  <a:moveTo>
                    <a:pt x="26210" y="1266"/>
                  </a:moveTo>
                  <a:cubicBezTo>
                    <a:pt x="26444" y="1266"/>
                    <a:pt x="26659" y="1353"/>
                    <a:pt x="26847" y="1528"/>
                  </a:cubicBezTo>
                  <a:lnTo>
                    <a:pt x="26847" y="1528"/>
                  </a:lnTo>
                  <a:cubicBezTo>
                    <a:pt x="26679" y="1581"/>
                    <a:pt x="26505" y="1636"/>
                    <a:pt x="26333" y="1636"/>
                  </a:cubicBezTo>
                  <a:cubicBezTo>
                    <a:pt x="26210" y="1636"/>
                    <a:pt x="26087" y="1608"/>
                    <a:pt x="25967" y="1533"/>
                  </a:cubicBezTo>
                  <a:cubicBezTo>
                    <a:pt x="25904" y="1501"/>
                    <a:pt x="25889" y="1406"/>
                    <a:pt x="25841" y="1343"/>
                  </a:cubicBezTo>
                  <a:cubicBezTo>
                    <a:pt x="25889" y="1327"/>
                    <a:pt x="25920" y="1295"/>
                    <a:pt x="25967" y="1295"/>
                  </a:cubicBezTo>
                  <a:cubicBezTo>
                    <a:pt x="26050" y="1275"/>
                    <a:pt x="26131" y="1266"/>
                    <a:pt x="26210" y="1266"/>
                  </a:cubicBezTo>
                  <a:close/>
                  <a:moveTo>
                    <a:pt x="34624" y="1529"/>
                  </a:moveTo>
                  <a:cubicBezTo>
                    <a:pt x="34682" y="1529"/>
                    <a:pt x="34749" y="1569"/>
                    <a:pt x="34803" y="1596"/>
                  </a:cubicBezTo>
                  <a:cubicBezTo>
                    <a:pt x="34818" y="1596"/>
                    <a:pt x="34803" y="1674"/>
                    <a:pt x="34803" y="1674"/>
                  </a:cubicBezTo>
                  <a:cubicBezTo>
                    <a:pt x="34743" y="1687"/>
                    <a:pt x="34683" y="1717"/>
                    <a:pt x="34630" y="1717"/>
                  </a:cubicBezTo>
                  <a:cubicBezTo>
                    <a:pt x="34613" y="1717"/>
                    <a:pt x="34597" y="1714"/>
                    <a:pt x="34582" y="1706"/>
                  </a:cubicBezTo>
                  <a:cubicBezTo>
                    <a:pt x="34455" y="1659"/>
                    <a:pt x="34470" y="1564"/>
                    <a:pt x="34597" y="1533"/>
                  </a:cubicBezTo>
                  <a:cubicBezTo>
                    <a:pt x="34606" y="1530"/>
                    <a:pt x="34615" y="1529"/>
                    <a:pt x="34624" y="1529"/>
                  </a:cubicBezTo>
                  <a:close/>
                  <a:moveTo>
                    <a:pt x="42326" y="2418"/>
                  </a:moveTo>
                  <a:cubicBezTo>
                    <a:pt x="42358" y="2418"/>
                    <a:pt x="42373" y="2465"/>
                    <a:pt x="42405" y="2481"/>
                  </a:cubicBezTo>
                  <a:lnTo>
                    <a:pt x="42310" y="2528"/>
                  </a:lnTo>
                  <a:cubicBezTo>
                    <a:pt x="42278" y="2496"/>
                    <a:pt x="42246" y="2481"/>
                    <a:pt x="42215" y="2449"/>
                  </a:cubicBezTo>
                  <a:cubicBezTo>
                    <a:pt x="42246" y="2449"/>
                    <a:pt x="42295" y="2418"/>
                    <a:pt x="42326" y="2418"/>
                  </a:cubicBezTo>
                  <a:close/>
                  <a:moveTo>
                    <a:pt x="21828" y="2478"/>
                  </a:moveTo>
                  <a:cubicBezTo>
                    <a:pt x="21896" y="2478"/>
                    <a:pt x="21911" y="2525"/>
                    <a:pt x="21843" y="2607"/>
                  </a:cubicBezTo>
                  <a:cubicBezTo>
                    <a:pt x="21811" y="2591"/>
                    <a:pt x="21763" y="2591"/>
                    <a:pt x="21763" y="2576"/>
                  </a:cubicBezTo>
                  <a:cubicBezTo>
                    <a:pt x="21763" y="2544"/>
                    <a:pt x="21780" y="2481"/>
                    <a:pt x="21795" y="2481"/>
                  </a:cubicBezTo>
                  <a:cubicBezTo>
                    <a:pt x="21807" y="2479"/>
                    <a:pt x="21818" y="2478"/>
                    <a:pt x="21828" y="2478"/>
                  </a:cubicBezTo>
                  <a:close/>
                  <a:moveTo>
                    <a:pt x="19551" y="2659"/>
                  </a:moveTo>
                  <a:cubicBezTo>
                    <a:pt x="19605" y="2706"/>
                    <a:pt x="19659" y="2753"/>
                    <a:pt x="19710" y="2800"/>
                  </a:cubicBezTo>
                  <a:lnTo>
                    <a:pt x="19710" y="2800"/>
                  </a:lnTo>
                  <a:cubicBezTo>
                    <a:pt x="19645" y="2762"/>
                    <a:pt x="19592" y="2717"/>
                    <a:pt x="19551" y="2659"/>
                  </a:cubicBezTo>
                  <a:close/>
                  <a:moveTo>
                    <a:pt x="23628" y="2970"/>
                  </a:moveTo>
                  <a:cubicBezTo>
                    <a:pt x="23660" y="2987"/>
                    <a:pt x="23723" y="2987"/>
                    <a:pt x="23723" y="3002"/>
                  </a:cubicBezTo>
                  <a:cubicBezTo>
                    <a:pt x="23736" y="3064"/>
                    <a:pt x="23709" y="3107"/>
                    <a:pt x="23651" y="3107"/>
                  </a:cubicBezTo>
                  <a:cubicBezTo>
                    <a:pt x="23635" y="3107"/>
                    <a:pt x="23617" y="3104"/>
                    <a:pt x="23597" y="3097"/>
                  </a:cubicBezTo>
                  <a:cubicBezTo>
                    <a:pt x="23565" y="3097"/>
                    <a:pt x="23550" y="3050"/>
                    <a:pt x="23533" y="3018"/>
                  </a:cubicBezTo>
                  <a:lnTo>
                    <a:pt x="23628" y="2970"/>
                  </a:lnTo>
                  <a:close/>
                  <a:moveTo>
                    <a:pt x="19826" y="2889"/>
                  </a:moveTo>
                  <a:cubicBezTo>
                    <a:pt x="19940" y="2927"/>
                    <a:pt x="20052" y="2944"/>
                    <a:pt x="20151" y="2987"/>
                  </a:cubicBezTo>
                  <a:cubicBezTo>
                    <a:pt x="20183" y="3002"/>
                    <a:pt x="20199" y="3065"/>
                    <a:pt x="20199" y="3082"/>
                  </a:cubicBezTo>
                  <a:cubicBezTo>
                    <a:pt x="20155" y="3139"/>
                    <a:pt x="20098" y="3210"/>
                    <a:pt x="20053" y="3210"/>
                  </a:cubicBezTo>
                  <a:cubicBezTo>
                    <a:pt x="20049" y="3210"/>
                    <a:pt x="20045" y="3209"/>
                    <a:pt x="20041" y="3208"/>
                  </a:cubicBezTo>
                  <a:cubicBezTo>
                    <a:pt x="19845" y="3178"/>
                    <a:pt x="19779" y="3063"/>
                    <a:pt x="19826" y="2889"/>
                  </a:cubicBezTo>
                  <a:close/>
                  <a:moveTo>
                    <a:pt x="21257" y="2797"/>
                  </a:moveTo>
                  <a:cubicBezTo>
                    <a:pt x="21274" y="2797"/>
                    <a:pt x="21321" y="2860"/>
                    <a:pt x="21337" y="2892"/>
                  </a:cubicBezTo>
                  <a:cubicBezTo>
                    <a:pt x="21337" y="2939"/>
                    <a:pt x="21337" y="3018"/>
                    <a:pt x="21321" y="3034"/>
                  </a:cubicBezTo>
                  <a:cubicBezTo>
                    <a:pt x="21163" y="3097"/>
                    <a:pt x="20989" y="3160"/>
                    <a:pt x="20831" y="3223"/>
                  </a:cubicBezTo>
                  <a:cubicBezTo>
                    <a:pt x="20800" y="3223"/>
                    <a:pt x="20768" y="3160"/>
                    <a:pt x="20736" y="3145"/>
                  </a:cubicBezTo>
                  <a:cubicBezTo>
                    <a:pt x="20736" y="3018"/>
                    <a:pt x="20989" y="2844"/>
                    <a:pt x="21257" y="2797"/>
                  </a:cubicBezTo>
                  <a:close/>
                  <a:moveTo>
                    <a:pt x="24308" y="3524"/>
                  </a:moveTo>
                  <a:lnTo>
                    <a:pt x="24340" y="3603"/>
                  </a:lnTo>
                  <a:lnTo>
                    <a:pt x="24260" y="3587"/>
                  </a:lnTo>
                  <a:lnTo>
                    <a:pt x="24308" y="3524"/>
                  </a:lnTo>
                  <a:close/>
                  <a:moveTo>
                    <a:pt x="23630" y="3517"/>
                  </a:moveTo>
                  <a:cubicBezTo>
                    <a:pt x="23660" y="3517"/>
                    <a:pt x="23691" y="3529"/>
                    <a:pt x="23691" y="3539"/>
                  </a:cubicBezTo>
                  <a:cubicBezTo>
                    <a:pt x="23701" y="3596"/>
                    <a:pt x="23688" y="3625"/>
                    <a:pt x="23655" y="3625"/>
                  </a:cubicBezTo>
                  <a:cubicBezTo>
                    <a:pt x="23633" y="3625"/>
                    <a:pt x="23603" y="3613"/>
                    <a:pt x="23565" y="3587"/>
                  </a:cubicBezTo>
                  <a:cubicBezTo>
                    <a:pt x="23581" y="3571"/>
                    <a:pt x="23597" y="3524"/>
                    <a:pt x="23597" y="3524"/>
                  </a:cubicBezTo>
                  <a:cubicBezTo>
                    <a:pt x="23606" y="3519"/>
                    <a:pt x="23618" y="3517"/>
                    <a:pt x="23630" y="3517"/>
                  </a:cubicBezTo>
                  <a:close/>
                  <a:moveTo>
                    <a:pt x="19362" y="3333"/>
                  </a:moveTo>
                  <a:cubicBezTo>
                    <a:pt x="19367" y="3333"/>
                    <a:pt x="19372" y="3334"/>
                    <a:pt x="19377" y="3334"/>
                  </a:cubicBezTo>
                  <a:cubicBezTo>
                    <a:pt x="19440" y="3350"/>
                    <a:pt x="19487" y="3444"/>
                    <a:pt x="19550" y="3493"/>
                  </a:cubicBezTo>
                  <a:cubicBezTo>
                    <a:pt x="19550" y="3606"/>
                    <a:pt x="19480" y="3680"/>
                    <a:pt x="19378" y="3680"/>
                  </a:cubicBezTo>
                  <a:cubicBezTo>
                    <a:pt x="19353" y="3680"/>
                    <a:pt x="19326" y="3675"/>
                    <a:pt x="19298" y="3666"/>
                  </a:cubicBezTo>
                  <a:cubicBezTo>
                    <a:pt x="19251" y="3666"/>
                    <a:pt x="19219" y="3634"/>
                    <a:pt x="19203" y="3603"/>
                  </a:cubicBezTo>
                  <a:cubicBezTo>
                    <a:pt x="19158" y="3497"/>
                    <a:pt x="19256" y="3333"/>
                    <a:pt x="19362" y="3333"/>
                  </a:cubicBezTo>
                  <a:close/>
                  <a:moveTo>
                    <a:pt x="33633" y="4993"/>
                  </a:moveTo>
                  <a:cubicBezTo>
                    <a:pt x="34218" y="5010"/>
                    <a:pt x="34803" y="5025"/>
                    <a:pt x="35387" y="5057"/>
                  </a:cubicBezTo>
                  <a:cubicBezTo>
                    <a:pt x="35498" y="5057"/>
                    <a:pt x="35608" y="5151"/>
                    <a:pt x="35751" y="5199"/>
                  </a:cubicBezTo>
                  <a:cubicBezTo>
                    <a:pt x="35640" y="5263"/>
                    <a:pt x="35562" y="5341"/>
                    <a:pt x="35482" y="5341"/>
                  </a:cubicBezTo>
                  <a:cubicBezTo>
                    <a:pt x="34866" y="5309"/>
                    <a:pt x="34234" y="5246"/>
                    <a:pt x="33617" y="5199"/>
                  </a:cubicBezTo>
                  <a:cubicBezTo>
                    <a:pt x="33602" y="5199"/>
                    <a:pt x="33554" y="5120"/>
                    <a:pt x="33570" y="5088"/>
                  </a:cubicBezTo>
                  <a:cubicBezTo>
                    <a:pt x="33570" y="5057"/>
                    <a:pt x="33602" y="4993"/>
                    <a:pt x="33633" y="4993"/>
                  </a:cubicBezTo>
                  <a:close/>
                  <a:moveTo>
                    <a:pt x="38691" y="5373"/>
                  </a:moveTo>
                  <a:cubicBezTo>
                    <a:pt x="38801" y="5389"/>
                    <a:pt x="38927" y="5421"/>
                    <a:pt x="39054" y="5452"/>
                  </a:cubicBezTo>
                  <a:cubicBezTo>
                    <a:pt x="39134" y="5484"/>
                    <a:pt x="39149" y="5562"/>
                    <a:pt x="39102" y="5642"/>
                  </a:cubicBezTo>
                  <a:cubicBezTo>
                    <a:pt x="39085" y="5674"/>
                    <a:pt x="39039" y="5720"/>
                    <a:pt x="39007" y="5720"/>
                  </a:cubicBezTo>
                  <a:cubicBezTo>
                    <a:pt x="38881" y="5720"/>
                    <a:pt x="38738" y="5705"/>
                    <a:pt x="38628" y="5674"/>
                  </a:cubicBezTo>
                  <a:cubicBezTo>
                    <a:pt x="38453" y="5626"/>
                    <a:pt x="38343" y="5468"/>
                    <a:pt x="38438" y="5436"/>
                  </a:cubicBezTo>
                  <a:cubicBezTo>
                    <a:pt x="38501" y="5404"/>
                    <a:pt x="38596" y="5389"/>
                    <a:pt x="38691" y="5373"/>
                  </a:cubicBezTo>
                  <a:close/>
                  <a:moveTo>
                    <a:pt x="36114" y="5973"/>
                  </a:moveTo>
                  <a:cubicBezTo>
                    <a:pt x="36162" y="5973"/>
                    <a:pt x="36209" y="5973"/>
                    <a:pt x="36241" y="5990"/>
                  </a:cubicBezTo>
                  <a:cubicBezTo>
                    <a:pt x="36272" y="6005"/>
                    <a:pt x="36304" y="6037"/>
                    <a:pt x="36335" y="6068"/>
                  </a:cubicBezTo>
                  <a:cubicBezTo>
                    <a:pt x="36304" y="6085"/>
                    <a:pt x="36257" y="6116"/>
                    <a:pt x="36225" y="6131"/>
                  </a:cubicBezTo>
                  <a:cubicBezTo>
                    <a:pt x="36162" y="6100"/>
                    <a:pt x="36083" y="6068"/>
                    <a:pt x="36004" y="6037"/>
                  </a:cubicBezTo>
                  <a:cubicBezTo>
                    <a:pt x="36051" y="6021"/>
                    <a:pt x="36083" y="5990"/>
                    <a:pt x="36114" y="5973"/>
                  </a:cubicBezTo>
                  <a:close/>
                  <a:moveTo>
                    <a:pt x="43111" y="6567"/>
                  </a:moveTo>
                  <a:cubicBezTo>
                    <a:pt x="43300" y="6567"/>
                    <a:pt x="43460" y="6709"/>
                    <a:pt x="43637" y="6780"/>
                  </a:cubicBezTo>
                  <a:cubicBezTo>
                    <a:pt x="43669" y="6780"/>
                    <a:pt x="43685" y="6843"/>
                    <a:pt x="43701" y="6875"/>
                  </a:cubicBezTo>
                  <a:cubicBezTo>
                    <a:pt x="43630" y="6888"/>
                    <a:pt x="43547" y="6940"/>
                    <a:pt x="43496" y="6940"/>
                  </a:cubicBezTo>
                  <a:cubicBezTo>
                    <a:pt x="43490" y="6940"/>
                    <a:pt x="43484" y="6940"/>
                    <a:pt x="43479" y="6938"/>
                  </a:cubicBezTo>
                  <a:cubicBezTo>
                    <a:pt x="43274" y="6843"/>
                    <a:pt x="43100" y="6732"/>
                    <a:pt x="42910" y="6622"/>
                  </a:cubicBezTo>
                  <a:cubicBezTo>
                    <a:pt x="42981" y="6582"/>
                    <a:pt x="43048" y="6567"/>
                    <a:pt x="43111" y="6567"/>
                  </a:cubicBezTo>
                  <a:close/>
                  <a:moveTo>
                    <a:pt x="17781" y="6397"/>
                  </a:moveTo>
                  <a:cubicBezTo>
                    <a:pt x="17870" y="6397"/>
                    <a:pt x="17971" y="6433"/>
                    <a:pt x="18096" y="6495"/>
                  </a:cubicBezTo>
                  <a:cubicBezTo>
                    <a:pt x="18160" y="6511"/>
                    <a:pt x="18176" y="6637"/>
                    <a:pt x="18223" y="6717"/>
                  </a:cubicBezTo>
                  <a:cubicBezTo>
                    <a:pt x="18176" y="6827"/>
                    <a:pt x="18144" y="6970"/>
                    <a:pt x="18081" y="7080"/>
                  </a:cubicBezTo>
                  <a:cubicBezTo>
                    <a:pt x="18016" y="7190"/>
                    <a:pt x="17892" y="7247"/>
                    <a:pt x="17760" y="7247"/>
                  </a:cubicBezTo>
                  <a:cubicBezTo>
                    <a:pt x="17665" y="7247"/>
                    <a:pt x="17566" y="7218"/>
                    <a:pt x="17481" y="7159"/>
                  </a:cubicBezTo>
                  <a:cubicBezTo>
                    <a:pt x="17338" y="7064"/>
                    <a:pt x="17306" y="6843"/>
                    <a:pt x="17417" y="6669"/>
                  </a:cubicBezTo>
                  <a:cubicBezTo>
                    <a:pt x="17541" y="6478"/>
                    <a:pt x="17647" y="6397"/>
                    <a:pt x="17781" y="6397"/>
                  </a:cubicBezTo>
                  <a:close/>
                  <a:moveTo>
                    <a:pt x="52330" y="7025"/>
                  </a:moveTo>
                  <a:cubicBezTo>
                    <a:pt x="52495" y="7025"/>
                    <a:pt x="52653" y="7141"/>
                    <a:pt x="52741" y="7317"/>
                  </a:cubicBezTo>
                  <a:cubicBezTo>
                    <a:pt x="52789" y="7412"/>
                    <a:pt x="52757" y="7507"/>
                    <a:pt x="52646" y="7522"/>
                  </a:cubicBezTo>
                  <a:cubicBezTo>
                    <a:pt x="52393" y="7570"/>
                    <a:pt x="52125" y="7570"/>
                    <a:pt x="51872" y="7585"/>
                  </a:cubicBezTo>
                  <a:cubicBezTo>
                    <a:pt x="51841" y="7585"/>
                    <a:pt x="51793" y="7522"/>
                    <a:pt x="51778" y="7491"/>
                  </a:cubicBezTo>
                  <a:cubicBezTo>
                    <a:pt x="51761" y="7459"/>
                    <a:pt x="51761" y="7381"/>
                    <a:pt x="51778" y="7364"/>
                  </a:cubicBezTo>
                  <a:cubicBezTo>
                    <a:pt x="51919" y="7254"/>
                    <a:pt x="52062" y="7128"/>
                    <a:pt x="52204" y="7048"/>
                  </a:cubicBezTo>
                  <a:cubicBezTo>
                    <a:pt x="52245" y="7032"/>
                    <a:pt x="52288" y="7025"/>
                    <a:pt x="52330" y="7025"/>
                  </a:cubicBezTo>
                  <a:close/>
                  <a:moveTo>
                    <a:pt x="27354" y="6722"/>
                  </a:moveTo>
                  <a:cubicBezTo>
                    <a:pt x="27487" y="6722"/>
                    <a:pt x="27631" y="6746"/>
                    <a:pt x="27785" y="6795"/>
                  </a:cubicBezTo>
                  <a:cubicBezTo>
                    <a:pt x="27849" y="6827"/>
                    <a:pt x="27864" y="6938"/>
                    <a:pt x="27895" y="7016"/>
                  </a:cubicBezTo>
                  <a:cubicBezTo>
                    <a:pt x="27864" y="7096"/>
                    <a:pt x="27832" y="7223"/>
                    <a:pt x="27769" y="7254"/>
                  </a:cubicBezTo>
                  <a:cubicBezTo>
                    <a:pt x="27406" y="7412"/>
                    <a:pt x="27042" y="7570"/>
                    <a:pt x="26663" y="7712"/>
                  </a:cubicBezTo>
                  <a:cubicBezTo>
                    <a:pt x="26658" y="7714"/>
                    <a:pt x="26652" y="7714"/>
                    <a:pt x="26645" y="7714"/>
                  </a:cubicBezTo>
                  <a:cubicBezTo>
                    <a:pt x="26589" y="7714"/>
                    <a:pt x="26484" y="7658"/>
                    <a:pt x="26441" y="7602"/>
                  </a:cubicBezTo>
                  <a:cubicBezTo>
                    <a:pt x="26395" y="7539"/>
                    <a:pt x="26378" y="7412"/>
                    <a:pt x="26410" y="7349"/>
                  </a:cubicBezTo>
                  <a:cubicBezTo>
                    <a:pt x="26668" y="6927"/>
                    <a:pt x="26970" y="6722"/>
                    <a:pt x="27354" y="6722"/>
                  </a:cubicBezTo>
                  <a:close/>
                  <a:moveTo>
                    <a:pt x="15409" y="6970"/>
                  </a:moveTo>
                  <a:cubicBezTo>
                    <a:pt x="15458" y="6970"/>
                    <a:pt x="15536" y="7001"/>
                    <a:pt x="15536" y="7016"/>
                  </a:cubicBezTo>
                  <a:cubicBezTo>
                    <a:pt x="15552" y="7096"/>
                    <a:pt x="15568" y="7191"/>
                    <a:pt x="15521" y="7269"/>
                  </a:cubicBezTo>
                  <a:cubicBezTo>
                    <a:pt x="15441" y="7427"/>
                    <a:pt x="15283" y="7522"/>
                    <a:pt x="15093" y="7539"/>
                  </a:cubicBezTo>
                  <a:cubicBezTo>
                    <a:pt x="14999" y="7649"/>
                    <a:pt x="14889" y="7743"/>
                    <a:pt x="14794" y="7838"/>
                  </a:cubicBezTo>
                  <a:cubicBezTo>
                    <a:pt x="14857" y="8013"/>
                    <a:pt x="14841" y="8171"/>
                    <a:pt x="14730" y="8329"/>
                  </a:cubicBezTo>
                  <a:cubicBezTo>
                    <a:pt x="14679" y="8390"/>
                    <a:pt x="14574" y="8432"/>
                    <a:pt x="14494" y="8432"/>
                  </a:cubicBezTo>
                  <a:cubicBezTo>
                    <a:pt x="14451" y="8432"/>
                    <a:pt x="14415" y="8420"/>
                    <a:pt x="14398" y="8392"/>
                  </a:cubicBezTo>
                  <a:cubicBezTo>
                    <a:pt x="14351" y="8329"/>
                    <a:pt x="14335" y="8234"/>
                    <a:pt x="14351" y="8171"/>
                  </a:cubicBezTo>
                  <a:cubicBezTo>
                    <a:pt x="14398" y="8044"/>
                    <a:pt x="14478" y="7950"/>
                    <a:pt x="14541" y="7838"/>
                  </a:cubicBezTo>
                  <a:lnTo>
                    <a:pt x="14541" y="7838"/>
                  </a:lnTo>
                  <a:cubicBezTo>
                    <a:pt x="14320" y="7902"/>
                    <a:pt x="14113" y="7965"/>
                    <a:pt x="13892" y="8013"/>
                  </a:cubicBezTo>
                  <a:cubicBezTo>
                    <a:pt x="13884" y="8015"/>
                    <a:pt x="13875" y="8016"/>
                    <a:pt x="13865" y="8016"/>
                  </a:cubicBezTo>
                  <a:cubicBezTo>
                    <a:pt x="13804" y="8016"/>
                    <a:pt x="13724" y="7977"/>
                    <a:pt x="13656" y="7950"/>
                  </a:cubicBezTo>
                  <a:cubicBezTo>
                    <a:pt x="13608" y="7902"/>
                    <a:pt x="13703" y="7665"/>
                    <a:pt x="13797" y="7617"/>
                  </a:cubicBezTo>
                  <a:cubicBezTo>
                    <a:pt x="14320" y="7349"/>
                    <a:pt x="14841" y="7096"/>
                    <a:pt x="15409" y="6970"/>
                  </a:cubicBezTo>
                  <a:close/>
                  <a:moveTo>
                    <a:pt x="38107" y="6153"/>
                  </a:moveTo>
                  <a:cubicBezTo>
                    <a:pt x="38454" y="6153"/>
                    <a:pt x="38792" y="6210"/>
                    <a:pt x="39085" y="6416"/>
                  </a:cubicBezTo>
                  <a:cubicBezTo>
                    <a:pt x="39939" y="7016"/>
                    <a:pt x="40904" y="7269"/>
                    <a:pt x="41930" y="7491"/>
                  </a:cubicBezTo>
                  <a:cubicBezTo>
                    <a:pt x="42105" y="7807"/>
                    <a:pt x="42246" y="8028"/>
                    <a:pt x="42358" y="8281"/>
                  </a:cubicBezTo>
                  <a:cubicBezTo>
                    <a:pt x="42373" y="8312"/>
                    <a:pt x="42373" y="8376"/>
                    <a:pt x="42341" y="8407"/>
                  </a:cubicBezTo>
                  <a:cubicBezTo>
                    <a:pt x="42328" y="8434"/>
                    <a:pt x="42280" y="8474"/>
                    <a:pt x="42246" y="8474"/>
                  </a:cubicBezTo>
                  <a:cubicBezTo>
                    <a:pt x="42241" y="8474"/>
                    <a:pt x="42236" y="8473"/>
                    <a:pt x="42231" y="8470"/>
                  </a:cubicBezTo>
                  <a:cubicBezTo>
                    <a:pt x="41488" y="8266"/>
                    <a:pt x="40714" y="8123"/>
                    <a:pt x="40050" y="7712"/>
                  </a:cubicBezTo>
                  <a:cubicBezTo>
                    <a:pt x="39702" y="7491"/>
                    <a:pt x="39323" y="7317"/>
                    <a:pt x="38896" y="7301"/>
                  </a:cubicBezTo>
                  <a:cubicBezTo>
                    <a:pt x="38375" y="7269"/>
                    <a:pt x="37964" y="6938"/>
                    <a:pt x="37521" y="6700"/>
                  </a:cubicBezTo>
                  <a:cubicBezTo>
                    <a:pt x="37427" y="6654"/>
                    <a:pt x="37363" y="6416"/>
                    <a:pt x="37427" y="6337"/>
                  </a:cubicBezTo>
                  <a:cubicBezTo>
                    <a:pt x="37490" y="6274"/>
                    <a:pt x="37553" y="6195"/>
                    <a:pt x="37631" y="6179"/>
                  </a:cubicBezTo>
                  <a:cubicBezTo>
                    <a:pt x="37789" y="6164"/>
                    <a:pt x="37949" y="6153"/>
                    <a:pt x="38107" y="6153"/>
                  </a:cubicBezTo>
                  <a:close/>
                  <a:moveTo>
                    <a:pt x="42958" y="7522"/>
                  </a:moveTo>
                  <a:cubicBezTo>
                    <a:pt x="43685" y="7539"/>
                    <a:pt x="44428" y="7617"/>
                    <a:pt x="45091" y="7902"/>
                  </a:cubicBezTo>
                  <a:cubicBezTo>
                    <a:pt x="45692" y="8154"/>
                    <a:pt x="46293" y="8312"/>
                    <a:pt x="46925" y="8407"/>
                  </a:cubicBezTo>
                  <a:cubicBezTo>
                    <a:pt x="47272" y="8455"/>
                    <a:pt x="47494" y="8660"/>
                    <a:pt x="47557" y="9024"/>
                  </a:cubicBezTo>
                  <a:cubicBezTo>
                    <a:pt x="47573" y="9056"/>
                    <a:pt x="47605" y="9103"/>
                    <a:pt x="47637" y="9134"/>
                  </a:cubicBezTo>
                  <a:cubicBezTo>
                    <a:pt x="47715" y="9340"/>
                    <a:pt x="47652" y="9498"/>
                    <a:pt x="47447" y="9498"/>
                  </a:cubicBezTo>
                  <a:cubicBezTo>
                    <a:pt x="47399" y="9504"/>
                    <a:pt x="47354" y="9505"/>
                    <a:pt x="47311" y="9505"/>
                  </a:cubicBezTo>
                  <a:cubicBezTo>
                    <a:pt x="47227" y="9505"/>
                    <a:pt x="47157" y="9498"/>
                    <a:pt x="47114" y="9498"/>
                  </a:cubicBezTo>
                  <a:cubicBezTo>
                    <a:pt x="46974" y="9521"/>
                    <a:pt x="46841" y="9532"/>
                    <a:pt x="46714" y="9532"/>
                  </a:cubicBezTo>
                  <a:cubicBezTo>
                    <a:pt x="46299" y="9532"/>
                    <a:pt x="45949" y="9415"/>
                    <a:pt x="45597" y="9198"/>
                  </a:cubicBezTo>
                  <a:cubicBezTo>
                    <a:pt x="45249" y="8976"/>
                    <a:pt x="44855" y="8850"/>
                    <a:pt x="44491" y="8692"/>
                  </a:cubicBezTo>
                  <a:cubicBezTo>
                    <a:pt x="44364" y="8629"/>
                    <a:pt x="44191" y="8597"/>
                    <a:pt x="44128" y="8502"/>
                  </a:cubicBezTo>
                  <a:cubicBezTo>
                    <a:pt x="43812" y="8060"/>
                    <a:pt x="43306" y="7950"/>
                    <a:pt x="42864" y="7743"/>
                  </a:cubicBezTo>
                  <a:cubicBezTo>
                    <a:pt x="42847" y="7743"/>
                    <a:pt x="42864" y="7649"/>
                    <a:pt x="42879" y="7617"/>
                  </a:cubicBezTo>
                  <a:cubicBezTo>
                    <a:pt x="42895" y="7585"/>
                    <a:pt x="42927" y="7522"/>
                    <a:pt x="42958" y="7522"/>
                  </a:cubicBezTo>
                  <a:close/>
                  <a:moveTo>
                    <a:pt x="13087" y="7728"/>
                  </a:moveTo>
                  <a:cubicBezTo>
                    <a:pt x="13182" y="8076"/>
                    <a:pt x="13228" y="8281"/>
                    <a:pt x="13292" y="8550"/>
                  </a:cubicBezTo>
                  <a:cubicBezTo>
                    <a:pt x="12912" y="8818"/>
                    <a:pt x="12518" y="9134"/>
                    <a:pt x="12107" y="9387"/>
                  </a:cubicBezTo>
                  <a:cubicBezTo>
                    <a:pt x="11943" y="9497"/>
                    <a:pt x="11768" y="9538"/>
                    <a:pt x="11589" y="9538"/>
                  </a:cubicBezTo>
                  <a:cubicBezTo>
                    <a:pt x="11458" y="9538"/>
                    <a:pt x="11324" y="9516"/>
                    <a:pt x="11190" y="9482"/>
                  </a:cubicBezTo>
                  <a:cubicBezTo>
                    <a:pt x="11111" y="9467"/>
                    <a:pt x="11032" y="9356"/>
                    <a:pt x="11032" y="9292"/>
                  </a:cubicBezTo>
                  <a:cubicBezTo>
                    <a:pt x="10984" y="9056"/>
                    <a:pt x="10984" y="8818"/>
                    <a:pt x="11159" y="8645"/>
                  </a:cubicBezTo>
                  <a:cubicBezTo>
                    <a:pt x="11443" y="8360"/>
                    <a:pt x="11743" y="8076"/>
                    <a:pt x="12185" y="8028"/>
                  </a:cubicBezTo>
                  <a:cubicBezTo>
                    <a:pt x="12486" y="7996"/>
                    <a:pt x="12786" y="7981"/>
                    <a:pt x="13087" y="7728"/>
                  </a:cubicBezTo>
                  <a:close/>
                  <a:moveTo>
                    <a:pt x="49059" y="9767"/>
                  </a:moveTo>
                  <a:cubicBezTo>
                    <a:pt x="49232" y="9798"/>
                    <a:pt x="49407" y="9861"/>
                    <a:pt x="49565" y="9941"/>
                  </a:cubicBezTo>
                  <a:cubicBezTo>
                    <a:pt x="49628" y="9973"/>
                    <a:pt x="49691" y="10067"/>
                    <a:pt x="49706" y="10146"/>
                  </a:cubicBezTo>
                  <a:cubicBezTo>
                    <a:pt x="49723" y="10177"/>
                    <a:pt x="49612" y="10272"/>
                    <a:pt x="49548" y="10289"/>
                  </a:cubicBezTo>
                  <a:cubicBezTo>
                    <a:pt x="49422" y="10320"/>
                    <a:pt x="49280" y="10320"/>
                    <a:pt x="49169" y="10335"/>
                  </a:cubicBezTo>
                  <a:cubicBezTo>
                    <a:pt x="49059" y="10320"/>
                    <a:pt x="48948" y="10320"/>
                    <a:pt x="48869" y="10289"/>
                  </a:cubicBezTo>
                  <a:cubicBezTo>
                    <a:pt x="48806" y="10257"/>
                    <a:pt x="48743" y="10177"/>
                    <a:pt x="48727" y="10099"/>
                  </a:cubicBezTo>
                  <a:cubicBezTo>
                    <a:pt x="48711" y="10036"/>
                    <a:pt x="48758" y="9925"/>
                    <a:pt x="48821" y="9878"/>
                  </a:cubicBezTo>
                  <a:cubicBezTo>
                    <a:pt x="48869" y="9815"/>
                    <a:pt x="48979" y="9767"/>
                    <a:pt x="49059" y="9767"/>
                  </a:cubicBezTo>
                  <a:close/>
                  <a:moveTo>
                    <a:pt x="18254" y="10636"/>
                  </a:moveTo>
                  <a:cubicBezTo>
                    <a:pt x="18302" y="10668"/>
                    <a:pt x="18349" y="10683"/>
                    <a:pt x="18349" y="10715"/>
                  </a:cubicBezTo>
                  <a:cubicBezTo>
                    <a:pt x="18366" y="10746"/>
                    <a:pt x="18334" y="10810"/>
                    <a:pt x="18318" y="10826"/>
                  </a:cubicBezTo>
                  <a:cubicBezTo>
                    <a:pt x="18239" y="10873"/>
                    <a:pt x="18160" y="10904"/>
                    <a:pt x="18081" y="10953"/>
                  </a:cubicBezTo>
                  <a:cubicBezTo>
                    <a:pt x="18053" y="10962"/>
                    <a:pt x="18024" y="10967"/>
                    <a:pt x="17998" y="10967"/>
                  </a:cubicBezTo>
                  <a:cubicBezTo>
                    <a:pt x="17938" y="10967"/>
                    <a:pt x="17892" y="10939"/>
                    <a:pt x="17892" y="10873"/>
                  </a:cubicBezTo>
                  <a:cubicBezTo>
                    <a:pt x="17875" y="10810"/>
                    <a:pt x="17955" y="10715"/>
                    <a:pt x="18018" y="10668"/>
                  </a:cubicBezTo>
                  <a:cubicBezTo>
                    <a:pt x="18081" y="10636"/>
                    <a:pt x="18176" y="10652"/>
                    <a:pt x="18254" y="10636"/>
                  </a:cubicBezTo>
                  <a:close/>
                  <a:moveTo>
                    <a:pt x="11897" y="12460"/>
                  </a:moveTo>
                  <a:cubicBezTo>
                    <a:pt x="11963" y="12460"/>
                    <a:pt x="11983" y="12510"/>
                    <a:pt x="11932" y="12611"/>
                  </a:cubicBezTo>
                  <a:cubicBezTo>
                    <a:pt x="11907" y="12676"/>
                    <a:pt x="11861" y="12729"/>
                    <a:pt x="11819" y="12789"/>
                  </a:cubicBezTo>
                  <a:lnTo>
                    <a:pt x="11819" y="12789"/>
                  </a:lnTo>
                  <a:cubicBezTo>
                    <a:pt x="11815" y="12725"/>
                    <a:pt x="11806" y="12665"/>
                    <a:pt x="11806" y="12596"/>
                  </a:cubicBezTo>
                  <a:cubicBezTo>
                    <a:pt x="11791" y="12548"/>
                    <a:pt x="11806" y="12485"/>
                    <a:pt x="11838" y="12470"/>
                  </a:cubicBezTo>
                  <a:cubicBezTo>
                    <a:pt x="11860" y="12463"/>
                    <a:pt x="11880" y="12460"/>
                    <a:pt x="11897" y="12460"/>
                  </a:cubicBezTo>
                  <a:close/>
                  <a:moveTo>
                    <a:pt x="11004" y="12569"/>
                  </a:moveTo>
                  <a:cubicBezTo>
                    <a:pt x="11282" y="12569"/>
                    <a:pt x="11534" y="12684"/>
                    <a:pt x="11785" y="12841"/>
                  </a:cubicBezTo>
                  <a:lnTo>
                    <a:pt x="11785" y="12841"/>
                  </a:lnTo>
                  <a:cubicBezTo>
                    <a:pt x="11645" y="13060"/>
                    <a:pt x="11534" y="13308"/>
                    <a:pt x="11237" y="13402"/>
                  </a:cubicBezTo>
                  <a:cubicBezTo>
                    <a:pt x="11016" y="13465"/>
                    <a:pt x="10811" y="13576"/>
                    <a:pt x="10605" y="13655"/>
                  </a:cubicBezTo>
                  <a:cubicBezTo>
                    <a:pt x="10361" y="13755"/>
                    <a:pt x="10117" y="13816"/>
                    <a:pt x="9862" y="13816"/>
                  </a:cubicBezTo>
                  <a:cubicBezTo>
                    <a:pt x="9754" y="13816"/>
                    <a:pt x="9643" y="13805"/>
                    <a:pt x="9530" y="13781"/>
                  </a:cubicBezTo>
                  <a:cubicBezTo>
                    <a:pt x="9483" y="13774"/>
                    <a:pt x="9434" y="13771"/>
                    <a:pt x="9384" y="13771"/>
                  </a:cubicBezTo>
                  <a:cubicBezTo>
                    <a:pt x="9216" y="13771"/>
                    <a:pt x="9036" y="13805"/>
                    <a:pt x="8866" y="13829"/>
                  </a:cubicBezTo>
                  <a:cubicBezTo>
                    <a:pt x="8645" y="13861"/>
                    <a:pt x="8567" y="14160"/>
                    <a:pt x="8740" y="14350"/>
                  </a:cubicBezTo>
                  <a:cubicBezTo>
                    <a:pt x="8788" y="14413"/>
                    <a:pt x="8883" y="14476"/>
                    <a:pt x="8914" y="14540"/>
                  </a:cubicBezTo>
                  <a:cubicBezTo>
                    <a:pt x="8946" y="14619"/>
                    <a:pt x="8929" y="14729"/>
                    <a:pt x="8898" y="14793"/>
                  </a:cubicBezTo>
                  <a:cubicBezTo>
                    <a:pt x="8851" y="14856"/>
                    <a:pt x="8756" y="14904"/>
                    <a:pt x="8693" y="14951"/>
                  </a:cubicBezTo>
                  <a:cubicBezTo>
                    <a:pt x="8645" y="14967"/>
                    <a:pt x="8598" y="14982"/>
                    <a:pt x="8550" y="14982"/>
                  </a:cubicBezTo>
                  <a:cubicBezTo>
                    <a:pt x="7855" y="14729"/>
                    <a:pt x="7128" y="14729"/>
                    <a:pt x="6401" y="14683"/>
                  </a:cubicBezTo>
                  <a:cubicBezTo>
                    <a:pt x="6354" y="14683"/>
                    <a:pt x="6322" y="14651"/>
                    <a:pt x="6274" y="14619"/>
                  </a:cubicBezTo>
                  <a:cubicBezTo>
                    <a:pt x="6369" y="14318"/>
                    <a:pt x="6653" y="14255"/>
                    <a:pt x="6906" y="14208"/>
                  </a:cubicBezTo>
                  <a:cubicBezTo>
                    <a:pt x="7207" y="14145"/>
                    <a:pt x="7539" y="14160"/>
                    <a:pt x="7949" y="14129"/>
                  </a:cubicBezTo>
                  <a:cubicBezTo>
                    <a:pt x="7745" y="13955"/>
                    <a:pt x="7618" y="13861"/>
                    <a:pt x="7492" y="13749"/>
                  </a:cubicBezTo>
                  <a:cubicBezTo>
                    <a:pt x="7523" y="13718"/>
                    <a:pt x="7555" y="13686"/>
                    <a:pt x="7602" y="13655"/>
                  </a:cubicBezTo>
                  <a:cubicBezTo>
                    <a:pt x="7903" y="13433"/>
                    <a:pt x="8297" y="13576"/>
                    <a:pt x="8613" y="13355"/>
                  </a:cubicBezTo>
                  <a:cubicBezTo>
                    <a:pt x="8866" y="13180"/>
                    <a:pt x="9199" y="13117"/>
                    <a:pt x="9515" y="13007"/>
                  </a:cubicBezTo>
                  <a:cubicBezTo>
                    <a:pt x="9846" y="12896"/>
                    <a:pt x="10210" y="12833"/>
                    <a:pt x="10542" y="12675"/>
                  </a:cubicBezTo>
                  <a:cubicBezTo>
                    <a:pt x="10705" y="12601"/>
                    <a:pt x="10858" y="12569"/>
                    <a:pt x="11004" y="12569"/>
                  </a:cubicBezTo>
                  <a:close/>
                  <a:moveTo>
                    <a:pt x="6626" y="15359"/>
                  </a:moveTo>
                  <a:cubicBezTo>
                    <a:pt x="6678" y="15359"/>
                    <a:pt x="6730" y="15361"/>
                    <a:pt x="6780" y="15361"/>
                  </a:cubicBezTo>
                  <a:cubicBezTo>
                    <a:pt x="6782" y="15360"/>
                    <a:pt x="6783" y="15359"/>
                    <a:pt x="6785" y="15359"/>
                  </a:cubicBezTo>
                  <a:cubicBezTo>
                    <a:pt x="6800" y="15359"/>
                    <a:pt x="6815" y="15413"/>
                    <a:pt x="6843" y="15441"/>
                  </a:cubicBezTo>
                  <a:cubicBezTo>
                    <a:pt x="6733" y="15520"/>
                    <a:pt x="6622" y="15583"/>
                    <a:pt x="6512" y="15662"/>
                  </a:cubicBezTo>
                  <a:cubicBezTo>
                    <a:pt x="6471" y="15690"/>
                    <a:pt x="6430" y="15705"/>
                    <a:pt x="6396" y="15705"/>
                  </a:cubicBezTo>
                  <a:cubicBezTo>
                    <a:pt x="6350" y="15705"/>
                    <a:pt x="6315" y="15678"/>
                    <a:pt x="6306" y="15614"/>
                  </a:cubicBezTo>
                  <a:cubicBezTo>
                    <a:pt x="6291" y="15551"/>
                    <a:pt x="6337" y="15410"/>
                    <a:pt x="6401" y="15393"/>
                  </a:cubicBezTo>
                  <a:cubicBezTo>
                    <a:pt x="6468" y="15365"/>
                    <a:pt x="6547" y="15359"/>
                    <a:pt x="6626" y="15359"/>
                  </a:cubicBezTo>
                  <a:close/>
                  <a:moveTo>
                    <a:pt x="21576" y="17540"/>
                  </a:moveTo>
                  <a:cubicBezTo>
                    <a:pt x="21651" y="17540"/>
                    <a:pt x="21698" y="17584"/>
                    <a:pt x="21685" y="17654"/>
                  </a:cubicBezTo>
                  <a:cubicBezTo>
                    <a:pt x="21685" y="17685"/>
                    <a:pt x="21637" y="17717"/>
                    <a:pt x="21605" y="17732"/>
                  </a:cubicBezTo>
                  <a:cubicBezTo>
                    <a:pt x="21582" y="17739"/>
                    <a:pt x="21562" y="17742"/>
                    <a:pt x="21544" y="17742"/>
                  </a:cubicBezTo>
                  <a:cubicBezTo>
                    <a:pt x="21477" y="17742"/>
                    <a:pt x="21447" y="17697"/>
                    <a:pt x="21447" y="17622"/>
                  </a:cubicBezTo>
                  <a:cubicBezTo>
                    <a:pt x="21463" y="17591"/>
                    <a:pt x="21510" y="17574"/>
                    <a:pt x="21542" y="17543"/>
                  </a:cubicBezTo>
                  <a:cubicBezTo>
                    <a:pt x="21554" y="17541"/>
                    <a:pt x="21565" y="17540"/>
                    <a:pt x="21576" y="17540"/>
                  </a:cubicBezTo>
                  <a:close/>
                  <a:moveTo>
                    <a:pt x="60200" y="18056"/>
                  </a:moveTo>
                  <a:cubicBezTo>
                    <a:pt x="60188" y="18076"/>
                    <a:pt x="60175" y="18096"/>
                    <a:pt x="60162" y="18117"/>
                  </a:cubicBezTo>
                  <a:lnTo>
                    <a:pt x="60162" y="18117"/>
                  </a:lnTo>
                  <a:cubicBezTo>
                    <a:pt x="60170" y="18100"/>
                    <a:pt x="60173" y="18077"/>
                    <a:pt x="60186" y="18065"/>
                  </a:cubicBezTo>
                  <a:cubicBezTo>
                    <a:pt x="60189" y="18061"/>
                    <a:pt x="60194" y="18058"/>
                    <a:pt x="60200" y="18056"/>
                  </a:cubicBezTo>
                  <a:close/>
                  <a:moveTo>
                    <a:pt x="61766" y="18839"/>
                  </a:moveTo>
                  <a:cubicBezTo>
                    <a:pt x="61798" y="18855"/>
                    <a:pt x="61813" y="18902"/>
                    <a:pt x="61830" y="18933"/>
                  </a:cubicBezTo>
                  <a:cubicBezTo>
                    <a:pt x="61813" y="18965"/>
                    <a:pt x="61813" y="19013"/>
                    <a:pt x="61782" y="19013"/>
                  </a:cubicBezTo>
                  <a:cubicBezTo>
                    <a:pt x="61768" y="19019"/>
                    <a:pt x="61755" y="19021"/>
                    <a:pt x="61743" y="19021"/>
                  </a:cubicBezTo>
                  <a:cubicBezTo>
                    <a:pt x="61688" y="19021"/>
                    <a:pt x="61658" y="18965"/>
                    <a:pt x="61672" y="18887"/>
                  </a:cubicBezTo>
                  <a:cubicBezTo>
                    <a:pt x="61687" y="18870"/>
                    <a:pt x="61735" y="18839"/>
                    <a:pt x="61766" y="18839"/>
                  </a:cubicBezTo>
                  <a:close/>
                  <a:moveTo>
                    <a:pt x="61244" y="18855"/>
                  </a:moveTo>
                  <a:cubicBezTo>
                    <a:pt x="61261" y="18887"/>
                    <a:pt x="61276" y="18918"/>
                    <a:pt x="61276" y="18950"/>
                  </a:cubicBezTo>
                  <a:cubicBezTo>
                    <a:pt x="61276" y="18981"/>
                    <a:pt x="61244" y="19013"/>
                    <a:pt x="61213" y="19028"/>
                  </a:cubicBezTo>
                  <a:cubicBezTo>
                    <a:pt x="61213" y="18997"/>
                    <a:pt x="61181" y="18965"/>
                    <a:pt x="61181" y="18933"/>
                  </a:cubicBezTo>
                  <a:cubicBezTo>
                    <a:pt x="61181" y="18902"/>
                    <a:pt x="61229" y="18887"/>
                    <a:pt x="61244" y="18855"/>
                  </a:cubicBezTo>
                  <a:close/>
                  <a:moveTo>
                    <a:pt x="2797" y="19250"/>
                  </a:moveTo>
                  <a:cubicBezTo>
                    <a:pt x="2833" y="19286"/>
                    <a:pt x="2878" y="19321"/>
                    <a:pt x="2918" y="19357"/>
                  </a:cubicBezTo>
                  <a:lnTo>
                    <a:pt x="2918" y="19357"/>
                  </a:lnTo>
                  <a:cubicBezTo>
                    <a:pt x="2868" y="19352"/>
                    <a:pt x="2821" y="19344"/>
                    <a:pt x="2765" y="19344"/>
                  </a:cubicBezTo>
                  <a:cubicBezTo>
                    <a:pt x="2782" y="19313"/>
                    <a:pt x="2782" y="19281"/>
                    <a:pt x="2797" y="19250"/>
                  </a:cubicBezTo>
                  <a:close/>
                  <a:moveTo>
                    <a:pt x="2988" y="19416"/>
                  </a:moveTo>
                  <a:cubicBezTo>
                    <a:pt x="3057" y="19472"/>
                    <a:pt x="3078" y="19529"/>
                    <a:pt x="3050" y="19597"/>
                  </a:cubicBezTo>
                  <a:cubicBezTo>
                    <a:pt x="3034" y="19622"/>
                    <a:pt x="3017" y="19642"/>
                    <a:pt x="3001" y="19660"/>
                  </a:cubicBezTo>
                  <a:lnTo>
                    <a:pt x="3001" y="19660"/>
                  </a:lnTo>
                  <a:cubicBezTo>
                    <a:pt x="2998" y="19579"/>
                    <a:pt x="2990" y="19498"/>
                    <a:pt x="2988" y="19416"/>
                  </a:cubicBezTo>
                  <a:close/>
                  <a:moveTo>
                    <a:pt x="2696" y="19722"/>
                  </a:moveTo>
                  <a:cubicBezTo>
                    <a:pt x="2767" y="19722"/>
                    <a:pt x="2839" y="19725"/>
                    <a:pt x="2913" y="19731"/>
                  </a:cubicBezTo>
                  <a:lnTo>
                    <a:pt x="2913" y="19731"/>
                  </a:lnTo>
                  <a:cubicBezTo>
                    <a:pt x="2782" y="19800"/>
                    <a:pt x="2643" y="19861"/>
                    <a:pt x="2529" y="19961"/>
                  </a:cubicBezTo>
                  <a:cubicBezTo>
                    <a:pt x="2421" y="20046"/>
                    <a:pt x="2310" y="20078"/>
                    <a:pt x="2197" y="20078"/>
                  </a:cubicBezTo>
                  <a:cubicBezTo>
                    <a:pt x="2078" y="20078"/>
                    <a:pt x="1958" y="20043"/>
                    <a:pt x="1838" y="19995"/>
                  </a:cubicBezTo>
                  <a:lnTo>
                    <a:pt x="1838" y="19995"/>
                  </a:lnTo>
                  <a:cubicBezTo>
                    <a:pt x="2095" y="19788"/>
                    <a:pt x="2385" y="19722"/>
                    <a:pt x="2696" y="19722"/>
                  </a:cubicBezTo>
                  <a:close/>
                  <a:moveTo>
                    <a:pt x="21839" y="20199"/>
                  </a:moveTo>
                  <a:cubicBezTo>
                    <a:pt x="22057" y="20199"/>
                    <a:pt x="22282" y="20282"/>
                    <a:pt x="22507" y="20309"/>
                  </a:cubicBezTo>
                  <a:cubicBezTo>
                    <a:pt x="22570" y="20324"/>
                    <a:pt x="22633" y="20436"/>
                    <a:pt x="22665" y="20514"/>
                  </a:cubicBezTo>
                  <a:cubicBezTo>
                    <a:pt x="22759" y="20830"/>
                    <a:pt x="22806" y="21146"/>
                    <a:pt x="22665" y="21462"/>
                  </a:cubicBezTo>
                  <a:cubicBezTo>
                    <a:pt x="22349" y="21620"/>
                    <a:pt x="22016" y="21778"/>
                    <a:pt x="21700" y="21953"/>
                  </a:cubicBezTo>
                  <a:cubicBezTo>
                    <a:pt x="21337" y="22174"/>
                    <a:pt x="20958" y="22316"/>
                    <a:pt x="20547" y="22347"/>
                  </a:cubicBezTo>
                  <a:cubicBezTo>
                    <a:pt x="20506" y="22350"/>
                    <a:pt x="20465" y="22351"/>
                    <a:pt x="20425" y="22351"/>
                  </a:cubicBezTo>
                  <a:cubicBezTo>
                    <a:pt x="20347" y="22351"/>
                    <a:pt x="20270" y="22348"/>
                    <a:pt x="20195" y="22348"/>
                  </a:cubicBezTo>
                  <a:cubicBezTo>
                    <a:pt x="20080" y="22348"/>
                    <a:pt x="19970" y="22356"/>
                    <a:pt x="19867" y="22395"/>
                  </a:cubicBezTo>
                  <a:cubicBezTo>
                    <a:pt x="19677" y="22459"/>
                    <a:pt x="19519" y="22663"/>
                    <a:pt x="19346" y="22790"/>
                  </a:cubicBezTo>
                  <a:cubicBezTo>
                    <a:pt x="19249" y="22851"/>
                    <a:pt x="19148" y="22874"/>
                    <a:pt x="19048" y="22874"/>
                  </a:cubicBezTo>
                  <a:cubicBezTo>
                    <a:pt x="18967" y="22874"/>
                    <a:pt x="18886" y="22859"/>
                    <a:pt x="18808" y="22838"/>
                  </a:cubicBezTo>
                  <a:cubicBezTo>
                    <a:pt x="18602" y="22790"/>
                    <a:pt x="18476" y="22617"/>
                    <a:pt x="18507" y="22442"/>
                  </a:cubicBezTo>
                  <a:cubicBezTo>
                    <a:pt x="18570" y="22079"/>
                    <a:pt x="18587" y="21715"/>
                    <a:pt x="18903" y="21447"/>
                  </a:cubicBezTo>
                  <a:cubicBezTo>
                    <a:pt x="19061" y="21289"/>
                    <a:pt x="19139" y="21051"/>
                    <a:pt x="19424" y="20956"/>
                  </a:cubicBezTo>
                  <a:cubicBezTo>
                    <a:pt x="19550" y="21020"/>
                    <a:pt x="19708" y="21115"/>
                    <a:pt x="19867" y="21194"/>
                  </a:cubicBezTo>
                  <a:cubicBezTo>
                    <a:pt x="19924" y="21219"/>
                    <a:pt x="19980" y="21235"/>
                    <a:pt x="20033" y="21235"/>
                  </a:cubicBezTo>
                  <a:cubicBezTo>
                    <a:pt x="20113" y="21235"/>
                    <a:pt x="20183" y="21200"/>
                    <a:pt x="20231" y="21115"/>
                  </a:cubicBezTo>
                  <a:cubicBezTo>
                    <a:pt x="20332" y="20950"/>
                    <a:pt x="20362" y="20703"/>
                    <a:pt x="20592" y="20703"/>
                  </a:cubicBezTo>
                  <a:cubicBezTo>
                    <a:pt x="20648" y="20703"/>
                    <a:pt x="20716" y="20717"/>
                    <a:pt x="20800" y="20752"/>
                  </a:cubicBezTo>
                  <a:cubicBezTo>
                    <a:pt x="20825" y="20761"/>
                    <a:pt x="20850" y="20766"/>
                    <a:pt x="20875" y="20766"/>
                  </a:cubicBezTo>
                  <a:cubicBezTo>
                    <a:pt x="21051" y="20766"/>
                    <a:pt x="21214" y="20543"/>
                    <a:pt x="21352" y="20404"/>
                  </a:cubicBezTo>
                  <a:cubicBezTo>
                    <a:pt x="21509" y="20247"/>
                    <a:pt x="21672" y="20199"/>
                    <a:pt x="21839" y="20199"/>
                  </a:cubicBezTo>
                  <a:close/>
                  <a:moveTo>
                    <a:pt x="3156" y="23290"/>
                  </a:moveTo>
                  <a:cubicBezTo>
                    <a:pt x="3178" y="23290"/>
                    <a:pt x="3206" y="23298"/>
                    <a:pt x="3232" y="23304"/>
                  </a:cubicBezTo>
                  <a:lnTo>
                    <a:pt x="3232" y="23304"/>
                  </a:lnTo>
                  <a:lnTo>
                    <a:pt x="3113" y="23422"/>
                  </a:lnTo>
                  <a:cubicBezTo>
                    <a:pt x="3091" y="23316"/>
                    <a:pt x="3116" y="23290"/>
                    <a:pt x="3156" y="23290"/>
                  </a:cubicBezTo>
                  <a:close/>
                  <a:moveTo>
                    <a:pt x="3646" y="23773"/>
                  </a:moveTo>
                  <a:cubicBezTo>
                    <a:pt x="3689" y="23773"/>
                    <a:pt x="3726" y="23807"/>
                    <a:pt x="3745" y="23865"/>
                  </a:cubicBezTo>
                  <a:cubicBezTo>
                    <a:pt x="3793" y="24008"/>
                    <a:pt x="3714" y="24134"/>
                    <a:pt x="3587" y="24134"/>
                  </a:cubicBezTo>
                  <a:cubicBezTo>
                    <a:pt x="3524" y="24134"/>
                    <a:pt x="3429" y="24054"/>
                    <a:pt x="3429" y="24008"/>
                  </a:cubicBezTo>
                  <a:cubicBezTo>
                    <a:pt x="3429" y="23944"/>
                    <a:pt x="3492" y="23865"/>
                    <a:pt x="3556" y="23818"/>
                  </a:cubicBezTo>
                  <a:cubicBezTo>
                    <a:pt x="3587" y="23787"/>
                    <a:pt x="3618" y="23773"/>
                    <a:pt x="3646" y="23773"/>
                  </a:cubicBezTo>
                  <a:close/>
                  <a:moveTo>
                    <a:pt x="4192" y="24444"/>
                  </a:moveTo>
                  <a:cubicBezTo>
                    <a:pt x="4198" y="24444"/>
                    <a:pt x="4202" y="24446"/>
                    <a:pt x="4204" y="24450"/>
                  </a:cubicBezTo>
                  <a:cubicBezTo>
                    <a:pt x="4256" y="24580"/>
                    <a:pt x="4232" y="24615"/>
                    <a:pt x="4182" y="24615"/>
                  </a:cubicBezTo>
                  <a:cubicBezTo>
                    <a:pt x="4149" y="24615"/>
                    <a:pt x="4105" y="24600"/>
                    <a:pt x="4063" y="24587"/>
                  </a:cubicBezTo>
                  <a:lnTo>
                    <a:pt x="4063" y="24587"/>
                  </a:lnTo>
                  <a:cubicBezTo>
                    <a:pt x="4077" y="24512"/>
                    <a:pt x="4159" y="24444"/>
                    <a:pt x="4192" y="24444"/>
                  </a:cubicBezTo>
                  <a:close/>
                  <a:moveTo>
                    <a:pt x="5579" y="25145"/>
                  </a:moveTo>
                  <a:cubicBezTo>
                    <a:pt x="5610" y="25177"/>
                    <a:pt x="5642" y="25224"/>
                    <a:pt x="5642" y="25255"/>
                  </a:cubicBezTo>
                  <a:cubicBezTo>
                    <a:pt x="5642" y="25344"/>
                    <a:pt x="5602" y="25392"/>
                    <a:pt x="5538" y="25392"/>
                  </a:cubicBezTo>
                  <a:cubicBezTo>
                    <a:pt x="5522" y="25392"/>
                    <a:pt x="5503" y="25388"/>
                    <a:pt x="5484" y="25382"/>
                  </a:cubicBezTo>
                  <a:cubicBezTo>
                    <a:pt x="5452" y="25367"/>
                    <a:pt x="5406" y="25304"/>
                    <a:pt x="5406" y="25287"/>
                  </a:cubicBezTo>
                  <a:cubicBezTo>
                    <a:pt x="5469" y="25240"/>
                    <a:pt x="5532" y="25192"/>
                    <a:pt x="5579" y="25145"/>
                  </a:cubicBezTo>
                  <a:close/>
                  <a:moveTo>
                    <a:pt x="20114" y="25557"/>
                  </a:moveTo>
                  <a:cubicBezTo>
                    <a:pt x="20151" y="25557"/>
                    <a:pt x="20190" y="25561"/>
                    <a:pt x="20231" y="25572"/>
                  </a:cubicBezTo>
                  <a:cubicBezTo>
                    <a:pt x="20294" y="25588"/>
                    <a:pt x="20341" y="25666"/>
                    <a:pt x="20372" y="25730"/>
                  </a:cubicBezTo>
                  <a:cubicBezTo>
                    <a:pt x="20389" y="25746"/>
                    <a:pt x="20357" y="25824"/>
                    <a:pt x="20325" y="25841"/>
                  </a:cubicBezTo>
                  <a:cubicBezTo>
                    <a:pt x="20073" y="26014"/>
                    <a:pt x="20073" y="25999"/>
                    <a:pt x="19550" y="26046"/>
                  </a:cubicBezTo>
                  <a:cubicBezTo>
                    <a:pt x="19472" y="26031"/>
                    <a:pt x="19377" y="26014"/>
                    <a:pt x="19314" y="25983"/>
                  </a:cubicBezTo>
                  <a:cubicBezTo>
                    <a:pt x="19203" y="25919"/>
                    <a:pt x="19266" y="25856"/>
                    <a:pt x="19582" y="25746"/>
                  </a:cubicBezTo>
                  <a:cubicBezTo>
                    <a:pt x="19755" y="25679"/>
                    <a:pt x="19917" y="25557"/>
                    <a:pt x="20114" y="25557"/>
                  </a:cubicBezTo>
                  <a:close/>
                  <a:moveTo>
                    <a:pt x="18697" y="26204"/>
                  </a:moveTo>
                  <a:lnTo>
                    <a:pt x="18697" y="26204"/>
                  </a:lnTo>
                  <a:cubicBezTo>
                    <a:pt x="18770" y="26233"/>
                    <a:pt x="18762" y="26262"/>
                    <a:pt x="18675" y="26279"/>
                  </a:cubicBezTo>
                  <a:lnTo>
                    <a:pt x="18675" y="26279"/>
                  </a:lnTo>
                  <a:cubicBezTo>
                    <a:pt x="18687" y="26254"/>
                    <a:pt x="18697" y="26229"/>
                    <a:pt x="18697" y="26204"/>
                  </a:cubicBezTo>
                  <a:close/>
                  <a:moveTo>
                    <a:pt x="5866" y="26359"/>
                  </a:moveTo>
                  <a:cubicBezTo>
                    <a:pt x="5871" y="26359"/>
                    <a:pt x="5875" y="26360"/>
                    <a:pt x="5880" y="26362"/>
                  </a:cubicBezTo>
                  <a:cubicBezTo>
                    <a:pt x="5958" y="26378"/>
                    <a:pt x="6021" y="26410"/>
                    <a:pt x="6101" y="26441"/>
                  </a:cubicBezTo>
                  <a:lnTo>
                    <a:pt x="5863" y="26488"/>
                  </a:lnTo>
                  <a:cubicBezTo>
                    <a:pt x="5832" y="26473"/>
                    <a:pt x="5800" y="26441"/>
                    <a:pt x="5768" y="26410"/>
                  </a:cubicBezTo>
                  <a:cubicBezTo>
                    <a:pt x="5796" y="26396"/>
                    <a:pt x="5835" y="26359"/>
                    <a:pt x="5866" y="26359"/>
                  </a:cubicBezTo>
                  <a:close/>
                  <a:moveTo>
                    <a:pt x="18625" y="26297"/>
                  </a:moveTo>
                  <a:cubicBezTo>
                    <a:pt x="18633" y="26297"/>
                    <a:pt x="18642" y="26297"/>
                    <a:pt x="18651" y="26298"/>
                  </a:cubicBezTo>
                  <a:lnTo>
                    <a:pt x="18651" y="26298"/>
                  </a:lnTo>
                  <a:cubicBezTo>
                    <a:pt x="18661" y="26487"/>
                    <a:pt x="18571" y="26564"/>
                    <a:pt x="18396" y="26568"/>
                  </a:cubicBezTo>
                  <a:lnTo>
                    <a:pt x="18396" y="26568"/>
                  </a:lnTo>
                  <a:cubicBezTo>
                    <a:pt x="18386" y="26387"/>
                    <a:pt x="18455" y="26297"/>
                    <a:pt x="18625" y="26297"/>
                  </a:cubicBezTo>
                  <a:close/>
                  <a:moveTo>
                    <a:pt x="19851" y="26600"/>
                  </a:moveTo>
                  <a:cubicBezTo>
                    <a:pt x="19915" y="26600"/>
                    <a:pt x="19978" y="26678"/>
                    <a:pt x="20041" y="26726"/>
                  </a:cubicBezTo>
                  <a:cubicBezTo>
                    <a:pt x="19978" y="26758"/>
                    <a:pt x="19898" y="26836"/>
                    <a:pt x="19820" y="26836"/>
                  </a:cubicBezTo>
                  <a:cubicBezTo>
                    <a:pt x="19757" y="26836"/>
                    <a:pt x="19693" y="26758"/>
                    <a:pt x="19630" y="26710"/>
                  </a:cubicBezTo>
                  <a:cubicBezTo>
                    <a:pt x="19693" y="26678"/>
                    <a:pt x="19772" y="26600"/>
                    <a:pt x="19851" y="26600"/>
                  </a:cubicBezTo>
                  <a:close/>
                  <a:moveTo>
                    <a:pt x="18375" y="26583"/>
                  </a:moveTo>
                  <a:cubicBezTo>
                    <a:pt x="18200" y="27017"/>
                    <a:pt x="17870" y="27297"/>
                    <a:pt x="17464" y="27485"/>
                  </a:cubicBezTo>
                  <a:cubicBezTo>
                    <a:pt x="17456" y="27489"/>
                    <a:pt x="17445" y="27491"/>
                    <a:pt x="17434" y="27491"/>
                  </a:cubicBezTo>
                  <a:cubicBezTo>
                    <a:pt x="17402" y="27491"/>
                    <a:pt x="17365" y="27476"/>
                    <a:pt x="17354" y="27453"/>
                  </a:cubicBezTo>
                  <a:cubicBezTo>
                    <a:pt x="17338" y="27421"/>
                    <a:pt x="17323" y="27358"/>
                    <a:pt x="17338" y="27327"/>
                  </a:cubicBezTo>
                  <a:cubicBezTo>
                    <a:pt x="17544" y="27026"/>
                    <a:pt x="17828" y="26804"/>
                    <a:pt x="18128" y="26631"/>
                  </a:cubicBezTo>
                  <a:cubicBezTo>
                    <a:pt x="18201" y="26587"/>
                    <a:pt x="18288" y="26583"/>
                    <a:pt x="18375" y="26583"/>
                  </a:cubicBezTo>
                  <a:close/>
                  <a:moveTo>
                    <a:pt x="18476" y="27485"/>
                  </a:moveTo>
                  <a:cubicBezTo>
                    <a:pt x="18492" y="27485"/>
                    <a:pt x="18539" y="27548"/>
                    <a:pt x="18555" y="27579"/>
                  </a:cubicBezTo>
                  <a:cubicBezTo>
                    <a:pt x="18555" y="27626"/>
                    <a:pt x="18555" y="27689"/>
                    <a:pt x="18539" y="27706"/>
                  </a:cubicBezTo>
                  <a:cubicBezTo>
                    <a:pt x="18366" y="27832"/>
                    <a:pt x="18191" y="27959"/>
                    <a:pt x="18018" y="28069"/>
                  </a:cubicBezTo>
                  <a:cubicBezTo>
                    <a:pt x="18011" y="28072"/>
                    <a:pt x="18003" y="28074"/>
                    <a:pt x="17993" y="28074"/>
                  </a:cubicBezTo>
                  <a:cubicBezTo>
                    <a:pt x="17957" y="28074"/>
                    <a:pt x="17907" y="28054"/>
                    <a:pt x="17907" y="28054"/>
                  </a:cubicBezTo>
                  <a:cubicBezTo>
                    <a:pt x="17907" y="27974"/>
                    <a:pt x="17892" y="27848"/>
                    <a:pt x="17923" y="27816"/>
                  </a:cubicBezTo>
                  <a:cubicBezTo>
                    <a:pt x="18096" y="27689"/>
                    <a:pt x="18286" y="27595"/>
                    <a:pt x="18476" y="27485"/>
                  </a:cubicBezTo>
                  <a:close/>
                  <a:moveTo>
                    <a:pt x="60390" y="27776"/>
                  </a:moveTo>
                  <a:cubicBezTo>
                    <a:pt x="60406" y="27776"/>
                    <a:pt x="60422" y="27779"/>
                    <a:pt x="60439" y="27784"/>
                  </a:cubicBezTo>
                  <a:cubicBezTo>
                    <a:pt x="60470" y="27801"/>
                    <a:pt x="60486" y="27864"/>
                    <a:pt x="60517" y="27911"/>
                  </a:cubicBezTo>
                  <a:cubicBezTo>
                    <a:pt x="60486" y="27990"/>
                    <a:pt x="60470" y="28069"/>
                    <a:pt x="60422" y="28148"/>
                  </a:cubicBezTo>
                  <a:cubicBezTo>
                    <a:pt x="60422" y="28156"/>
                    <a:pt x="60399" y="28160"/>
                    <a:pt x="60371" y="28160"/>
                  </a:cubicBezTo>
                  <a:cubicBezTo>
                    <a:pt x="60343" y="28160"/>
                    <a:pt x="60312" y="28156"/>
                    <a:pt x="60296" y="28148"/>
                  </a:cubicBezTo>
                  <a:cubicBezTo>
                    <a:pt x="60201" y="28100"/>
                    <a:pt x="60186" y="28022"/>
                    <a:pt x="60217" y="27911"/>
                  </a:cubicBezTo>
                  <a:cubicBezTo>
                    <a:pt x="60256" y="27833"/>
                    <a:pt x="60317" y="27776"/>
                    <a:pt x="60390" y="27776"/>
                  </a:cubicBezTo>
                  <a:close/>
                  <a:moveTo>
                    <a:pt x="18507" y="28575"/>
                  </a:moveTo>
                  <a:lnTo>
                    <a:pt x="18539" y="28669"/>
                  </a:lnTo>
                  <a:lnTo>
                    <a:pt x="18460" y="28654"/>
                  </a:lnTo>
                  <a:lnTo>
                    <a:pt x="18507" y="28575"/>
                  </a:lnTo>
                  <a:close/>
                  <a:moveTo>
                    <a:pt x="20183" y="28970"/>
                  </a:moveTo>
                  <a:lnTo>
                    <a:pt x="20214" y="29080"/>
                  </a:lnTo>
                  <a:lnTo>
                    <a:pt x="20119" y="29065"/>
                  </a:lnTo>
                  <a:lnTo>
                    <a:pt x="20183" y="28970"/>
                  </a:lnTo>
                  <a:close/>
                  <a:moveTo>
                    <a:pt x="62877" y="29693"/>
                  </a:moveTo>
                  <a:cubicBezTo>
                    <a:pt x="62910" y="29693"/>
                    <a:pt x="62954" y="29718"/>
                    <a:pt x="62968" y="29744"/>
                  </a:cubicBezTo>
                  <a:cubicBezTo>
                    <a:pt x="62983" y="29776"/>
                    <a:pt x="62951" y="29824"/>
                    <a:pt x="62951" y="29871"/>
                  </a:cubicBezTo>
                  <a:cubicBezTo>
                    <a:pt x="62913" y="29871"/>
                    <a:pt x="62875" y="29891"/>
                    <a:pt x="62853" y="29891"/>
                  </a:cubicBezTo>
                  <a:cubicBezTo>
                    <a:pt x="62848" y="29891"/>
                    <a:pt x="62844" y="29890"/>
                    <a:pt x="62841" y="29887"/>
                  </a:cubicBezTo>
                  <a:cubicBezTo>
                    <a:pt x="62761" y="29807"/>
                    <a:pt x="62761" y="29729"/>
                    <a:pt x="62856" y="29697"/>
                  </a:cubicBezTo>
                  <a:cubicBezTo>
                    <a:pt x="62862" y="29694"/>
                    <a:pt x="62869" y="29693"/>
                    <a:pt x="62877" y="29693"/>
                  </a:cubicBezTo>
                  <a:close/>
                  <a:moveTo>
                    <a:pt x="19537" y="29417"/>
                  </a:moveTo>
                  <a:cubicBezTo>
                    <a:pt x="19646" y="29417"/>
                    <a:pt x="19744" y="29464"/>
                    <a:pt x="19757" y="29586"/>
                  </a:cubicBezTo>
                  <a:cubicBezTo>
                    <a:pt x="19757" y="29666"/>
                    <a:pt x="19740" y="29761"/>
                    <a:pt x="19725" y="29855"/>
                  </a:cubicBezTo>
                  <a:cubicBezTo>
                    <a:pt x="19630" y="29997"/>
                    <a:pt x="19740" y="30092"/>
                    <a:pt x="19820" y="30203"/>
                  </a:cubicBezTo>
                  <a:cubicBezTo>
                    <a:pt x="19898" y="30313"/>
                    <a:pt x="19978" y="30488"/>
                    <a:pt x="19930" y="30566"/>
                  </a:cubicBezTo>
                  <a:cubicBezTo>
                    <a:pt x="19740" y="30930"/>
                    <a:pt x="19519" y="31278"/>
                    <a:pt x="19282" y="31609"/>
                  </a:cubicBezTo>
                  <a:cubicBezTo>
                    <a:pt x="19219" y="31704"/>
                    <a:pt x="19061" y="31752"/>
                    <a:pt x="18935" y="31784"/>
                  </a:cubicBezTo>
                  <a:cubicBezTo>
                    <a:pt x="18921" y="31786"/>
                    <a:pt x="18906" y="31787"/>
                    <a:pt x="18890" y="31787"/>
                  </a:cubicBezTo>
                  <a:cubicBezTo>
                    <a:pt x="18814" y="31787"/>
                    <a:pt x="18720" y="31759"/>
                    <a:pt x="18682" y="31720"/>
                  </a:cubicBezTo>
                  <a:cubicBezTo>
                    <a:pt x="18381" y="31341"/>
                    <a:pt x="18381" y="30867"/>
                    <a:pt x="18366" y="30424"/>
                  </a:cubicBezTo>
                  <a:cubicBezTo>
                    <a:pt x="18366" y="30376"/>
                    <a:pt x="18397" y="30330"/>
                    <a:pt x="18429" y="30298"/>
                  </a:cubicBezTo>
                  <a:cubicBezTo>
                    <a:pt x="18444" y="30266"/>
                    <a:pt x="18476" y="30203"/>
                    <a:pt x="18507" y="30203"/>
                  </a:cubicBezTo>
                  <a:cubicBezTo>
                    <a:pt x="18950" y="30108"/>
                    <a:pt x="19013" y="29554"/>
                    <a:pt x="19440" y="29428"/>
                  </a:cubicBezTo>
                  <a:cubicBezTo>
                    <a:pt x="19472" y="29421"/>
                    <a:pt x="19505" y="29417"/>
                    <a:pt x="19537" y="29417"/>
                  </a:cubicBezTo>
                  <a:close/>
                  <a:moveTo>
                    <a:pt x="1722" y="32163"/>
                  </a:moveTo>
                  <a:cubicBezTo>
                    <a:pt x="1733" y="32178"/>
                    <a:pt x="1742" y="32194"/>
                    <a:pt x="1749" y="32210"/>
                  </a:cubicBezTo>
                  <a:lnTo>
                    <a:pt x="1749" y="32210"/>
                  </a:lnTo>
                  <a:cubicBezTo>
                    <a:pt x="1741" y="32194"/>
                    <a:pt x="1732" y="32179"/>
                    <a:pt x="1722" y="32163"/>
                  </a:cubicBezTo>
                  <a:close/>
                  <a:moveTo>
                    <a:pt x="5855" y="27306"/>
                  </a:moveTo>
                  <a:cubicBezTo>
                    <a:pt x="5979" y="27306"/>
                    <a:pt x="6103" y="27320"/>
                    <a:pt x="6227" y="27358"/>
                  </a:cubicBezTo>
                  <a:cubicBezTo>
                    <a:pt x="6259" y="27373"/>
                    <a:pt x="6322" y="27405"/>
                    <a:pt x="6322" y="27437"/>
                  </a:cubicBezTo>
                  <a:cubicBezTo>
                    <a:pt x="6337" y="27516"/>
                    <a:pt x="6369" y="27626"/>
                    <a:pt x="6322" y="27658"/>
                  </a:cubicBezTo>
                  <a:cubicBezTo>
                    <a:pt x="6211" y="27801"/>
                    <a:pt x="6038" y="27896"/>
                    <a:pt x="5926" y="28037"/>
                  </a:cubicBezTo>
                  <a:cubicBezTo>
                    <a:pt x="5816" y="28180"/>
                    <a:pt x="5768" y="28353"/>
                    <a:pt x="5690" y="28528"/>
                  </a:cubicBezTo>
                  <a:cubicBezTo>
                    <a:pt x="5785" y="28511"/>
                    <a:pt x="5880" y="28511"/>
                    <a:pt x="5958" y="28511"/>
                  </a:cubicBezTo>
                  <a:cubicBezTo>
                    <a:pt x="6116" y="28528"/>
                    <a:pt x="6259" y="28654"/>
                    <a:pt x="6227" y="28749"/>
                  </a:cubicBezTo>
                  <a:cubicBezTo>
                    <a:pt x="6148" y="29049"/>
                    <a:pt x="6069" y="29350"/>
                    <a:pt x="5958" y="29649"/>
                  </a:cubicBezTo>
                  <a:cubicBezTo>
                    <a:pt x="5895" y="29839"/>
                    <a:pt x="5705" y="29887"/>
                    <a:pt x="5532" y="29887"/>
                  </a:cubicBezTo>
                  <a:lnTo>
                    <a:pt x="5389" y="29887"/>
                  </a:lnTo>
                  <a:cubicBezTo>
                    <a:pt x="5263" y="29855"/>
                    <a:pt x="5121" y="29839"/>
                    <a:pt x="5073" y="29697"/>
                  </a:cubicBezTo>
                  <a:cubicBezTo>
                    <a:pt x="5058" y="29618"/>
                    <a:pt x="5105" y="29523"/>
                    <a:pt x="5153" y="29444"/>
                  </a:cubicBezTo>
                  <a:cubicBezTo>
                    <a:pt x="5184" y="29365"/>
                    <a:pt x="5279" y="29318"/>
                    <a:pt x="5342" y="29255"/>
                  </a:cubicBezTo>
                  <a:cubicBezTo>
                    <a:pt x="5484" y="29112"/>
                    <a:pt x="5469" y="28939"/>
                    <a:pt x="5452" y="28749"/>
                  </a:cubicBezTo>
                  <a:lnTo>
                    <a:pt x="5452" y="28749"/>
                  </a:lnTo>
                  <a:cubicBezTo>
                    <a:pt x="5311" y="28781"/>
                    <a:pt x="5184" y="28812"/>
                    <a:pt x="5041" y="28827"/>
                  </a:cubicBezTo>
                  <a:cubicBezTo>
                    <a:pt x="4963" y="28841"/>
                    <a:pt x="4899" y="28848"/>
                    <a:pt x="4847" y="28848"/>
                  </a:cubicBezTo>
                  <a:cubicBezTo>
                    <a:pt x="4649" y="28848"/>
                    <a:pt x="4635" y="28736"/>
                    <a:pt x="4710" y="28385"/>
                  </a:cubicBezTo>
                  <a:cubicBezTo>
                    <a:pt x="4710" y="28353"/>
                    <a:pt x="4725" y="28290"/>
                    <a:pt x="4694" y="28258"/>
                  </a:cubicBezTo>
                  <a:cubicBezTo>
                    <a:pt x="4665" y="28230"/>
                    <a:pt x="4627" y="28214"/>
                    <a:pt x="4591" y="28214"/>
                  </a:cubicBezTo>
                  <a:cubicBezTo>
                    <a:pt x="4547" y="28214"/>
                    <a:pt x="4506" y="28238"/>
                    <a:pt x="4489" y="28290"/>
                  </a:cubicBezTo>
                  <a:cubicBezTo>
                    <a:pt x="4394" y="28543"/>
                    <a:pt x="4268" y="28812"/>
                    <a:pt x="4268" y="29065"/>
                  </a:cubicBezTo>
                  <a:cubicBezTo>
                    <a:pt x="4268" y="29333"/>
                    <a:pt x="4362" y="29618"/>
                    <a:pt x="4489" y="29839"/>
                  </a:cubicBezTo>
                  <a:cubicBezTo>
                    <a:pt x="4662" y="30123"/>
                    <a:pt x="4931" y="30298"/>
                    <a:pt x="5279" y="30345"/>
                  </a:cubicBezTo>
                  <a:cubicBezTo>
                    <a:pt x="5500" y="30376"/>
                    <a:pt x="5722" y="30424"/>
                    <a:pt x="5943" y="30471"/>
                  </a:cubicBezTo>
                  <a:cubicBezTo>
                    <a:pt x="6084" y="30503"/>
                    <a:pt x="6211" y="30804"/>
                    <a:pt x="6116" y="30930"/>
                  </a:cubicBezTo>
                  <a:cubicBezTo>
                    <a:pt x="5768" y="31388"/>
                    <a:pt x="5690" y="31925"/>
                    <a:pt x="5722" y="32479"/>
                  </a:cubicBezTo>
                  <a:cubicBezTo>
                    <a:pt x="5737" y="32715"/>
                    <a:pt x="5690" y="32937"/>
                    <a:pt x="5674" y="33158"/>
                  </a:cubicBezTo>
                  <a:cubicBezTo>
                    <a:pt x="5663" y="33235"/>
                    <a:pt x="5614" y="33281"/>
                    <a:pt x="5554" y="33281"/>
                  </a:cubicBezTo>
                  <a:cubicBezTo>
                    <a:pt x="5527" y="33281"/>
                    <a:pt x="5498" y="33272"/>
                    <a:pt x="5469" y="33253"/>
                  </a:cubicBezTo>
                  <a:cubicBezTo>
                    <a:pt x="5311" y="33158"/>
                    <a:pt x="5105" y="33080"/>
                    <a:pt x="5026" y="32937"/>
                  </a:cubicBezTo>
                  <a:cubicBezTo>
                    <a:pt x="4441" y="31862"/>
                    <a:pt x="3682" y="30867"/>
                    <a:pt x="3446" y="29618"/>
                  </a:cubicBezTo>
                  <a:cubicBezTo>
                    <a:pt x="3382" y="29365"/>
                    <a:pt x="3240" y="29112"/>
                    <a:pt x="3130" y="28875"/>
                  </a:cubicBezTo>
                  <a:cubicBezTo>
                    <a:pt x="3366" y="28591"/>
                    <a:pt x="3035" y="28496"/>
                    <a:pt x="2972" y="28370"/>
                  </a:cubicBezTo>
                  <a:cubicBezTo>
                    <a:pt x="3082" y="28243"/>
                    <a:pt x="3176" y="28148"/>
                    <a:pt x="3256" y="28037"/>
                  </a:cubicBezTo>
                  <a:cubicBezTo>
                    <a:pt x="3366" y="27879"/>
                    <a:pt x="3509" y="27801"/>
                    <a:pt x="3699" y="27753"/>
                  </a:cubicBezTo>
                  <a:cubicBezTo>
                    <a:pt x="4188" y="27658"/>
                    <a:pt x="4710" y="27721"/>
                    <a:pt x="5136" y="27390"/>
                  </a:cubicBezTo>
                  <a:cubicBezTo>
                    <a:pt x="5376" y="27358"/>
                    <a:pt x="5615" y="27306"/>
                    <a:pt x="5855" y="27306"/>
                  </a:cubicBezTo>
                  <a:close/>
                  <a:moveTo>
                    <a:pt x="2177" y="32360"/>
                  </a:moveTo>
                  <a:cubicBezTo>
                    <a:pt x="2311" y="32360"/>
                    <a:pt x="2386" y="32421"/>
                    <a:pt x="2386" y="32526"/>
                  </a:cubicBezTo>
                  <a:lnTo>
                    <a:pt x="2386" y="33348"/>
                  </a:lnTo>
                  <a:cubicBezTo>
                    <a:pt x="2386" y="33376"/>
                    <a:pt x="2321" y="33445"/>
                    <a:pt x="2310" y="33445"/>
                  </a:cubicBezTo>
                  <a:cubicBezTo>
                    <a:pt x="2308" y="33445"/>
                    <a:pt x="2308" y="33444"/>
                    <a:pt x="2308" y="33443"/>
                  </a:cubicBezTo>
                  <a:cubicBezTo>
                    <a:pt x="2228" y="33411"/>
                    <a:pt x="2133" y="33379"/>
                    <a:pt x="2118" y="33316"/>
                  </a:cubicBezTo>
                  <a:cubicBezTo>
                    <a:pt x="2010" y="33025"/>
                    <a:pt x="1933" y="32717"/>
                    <a:pt x="1855" y="32424"/>
                  </a:cubicBezTo>
                  <a:lnTo>
                    <a:pt x="1855" y="32424"/>
                  </a:lnTo>
                  <a:cubicBezTo>
                    <a:pt x="1934" y="32407"/>
                    <a:pt x="2005" y="32382"/>
                    <a:pt x="2086" y="32368"/>
                  </a:cubicBezTo>
                  <a:cubicBezTo>
                    <a:pt x="2119" y="32362"/>
                    <a:pt x="2149" y="32360"/>
                    <a:pt x="2177" y="32360"/>
                  </a:cubicBezTo>
                  <a:close/>
                  <a:moveTo>
                    <a:pt x="62019" y="31499"/>
                  </a:moveTo>
                  <a:cubicBezTo>
                    <a:pt x="62146" y="31546"/>
                    <a:pt x="62272" y="31609"/>
                    <a:pt x="62399" y="31626"/>
                  </a:cubicBezTo>
                  <a:cubicBezTo>
                    <a:pt x="62540" y="31657"/>
                    <a:pt x="62667" y="31736"/>
                    <a:pt x="62683" y="31878"/>
                  </a:cubicBezTo>
                  <a:cubicBezTo>
                    <a:pt x="62746" y="32652"/>
                    <a:pt x="62809" y="33427"/>
                    <a:pt x="62856" y="34201"/>
                  </a:cubicBezTo>
                  <a:cubicBezTo>
                    <a:pt x="62856" y="34328"/>
                    <a:pt x="62761" y="34454"/>
                    <a:pt x="62683" y="34565"/>
                  </a:cubicBezTo>
                  <a:cubicBezTo>
                    <a:pt x="62623" y="34645"/>
                    <a:pt x="62525" y="34680"/>
                    <a:pt x="62425" y="34680"/>
                  </a:cubicBezTo>
                  <a:cubicBezTo>
                    <a:pt x="62286" y="34680"/>
                    <a:pt x="62144" y="34612"/>
                    <a:pt x="62098" y="34502"/>
                  </a:cubicBezTo>
                  <a:cubicBezTo>
                    <a:pt x="62051" y="34376"/>
                    <a:pt x="61971" y="34249"/>
                    <a:pt x="61971" y="34106"/>
                  </a:cubicBezTo>
                  <a:cubicBezTo>
                    <a:pt x="61956" y="33743"/>
                    <a:pt x="61908" y="33364"/>
                    <a:pt x="61971" y="33016"/>
                  </a:cubicBezTo>
                  <a:cubicBezTo>
                    <a:pt x="62051" y="32605"/>
                    <a:pt x="62051" y="32210"/>
                    <a:pt x="61956" y="31799"/>
                  </a:cubicBezTo>
                  <a:cubicBezTo>
                    <a:pt x="61940" y="31720"/>
                    <a:pt x="61988" y="31626"/>
                    <a:pt x="62019" y="31499"/>
                  </a:cubicBezTo>
                  <a:close/>
                  <a:moveTo>
                    <a:pt x="60391" y="34091"/>
                  </a:moveTo>
                  <a:cubicBezTo>
                    <a:pt x="60628" y="34186"/>
                    <a:pt x="60755" y="34376"/>
                    <a:pt x="60770" y="34612"/>
                  </a:cubicBezTo>
                  <a:cubicBezTo>
                    <a:pt x="60786" y="34787"/>
                    <a:pt x="60723" y="34960"/>
                    <a:pt x="60660" y="35118"/>
                  </a:cubicBezTo>
                  <a:cubicBezTo>
                    <a:pt x="60597" y="35244"/>
                    <a:pt x="60486" y="35339"/>
                    <a:pt x="60376" y="35402"/>
                  </a:cubicBezTo>
                  <a:cubicBezTo>
                    <a:pt x="60369" y="35406"/>
                    <a:pt x="60361" y="35408"/>
                    <a:pt x="60352" y="35408"/>
                  </a:cubicBezTo>
                  <a:cubicBezTo>
                    <a:pt x="60258" y="35408"/>
                    <a:pt x="60058" y="35183"/>
                    <a:pt x="60043" y="35023"/>
                  </a:cubicBezTo>
                  <a:cubicBezTo>
                    <a:pt x="59965" y="34644"/>
                    <a:pt x="60011" y="34312"/>
                    <a:pt x="60391" y="34091"/>
                  </a:cubicBezTo>
                  <a:close/>
                  <a:moveTo>
                    <a:pt x="2765" y="33554"/>
                  </a:moveTo>
                  <a:cubicBezTo>
                    <a:pt x="3050" y="33601"/>
                    <a:pt x="3271" y="33790"/>
                    <a:pt x="3398" y="33996"/>
                  </a:cubicBezTo>
                  <a:cubicBezTo>
                    <a:pt x="3635" y="34376"/>
                    <a:pt x="3793" y="34802"/>
                    <a:pt x="4078" y="35166"/>
                  </a:cubicBezTo>
                  <a:cubicBezTo>
                    <a:pt x="4346" y="35514"/>
                    <a:pt x="4472" y="35971"/>
                    <a:pt x="4630" y="36399"/>
                  </a:cubicBezTo>
                  <a:cubicBezTo>
                    <a:pt x="4773" y="36746"/>
                    <a:pt x="4915" y="37062"/>
                    <a:pt x="5153" y="37362"/>
                  </a:cubicBezTo>
                  <a:cubicBezTo>
                    <a:pt x="5374" y="37631"/>
                    <a:pt x="5532" y="37979"/>
                    <a:pt x="5674" y="38310"/>
                  </a:cubicBezTo>
                  <a:cubicBezTo>
                    <a:pt x="5810" y="38583"/>
                    <a:pt x="5816" y="38900"/>
                    <a:pt x="5719" y="39204"/>
                  </a:cubicBezTo>
                  <a:lnTo>
                    <a:pt x="5719" y="39204"/>
                  </a:lnTo>
                  <a:cubicBezTo>
                    <a:pt x="5542" y="39122"/>
                    <a:pt x="5466" y="38969"/>
                    <a:pt x="5389" y="38801"/>
                  </a:cubicBezTo>
                  <a:cubicBezTo>
                    <a:pt x="5279" y="38548"/>
                    <a:pt x="5136" y="38310"/>
                    <a:pt x="4900" y="38169"/>
                  </a:cubicBezTo>
                  <a:cubicBezTo>
                    <a:pt x="4188" y="37726"/>
                    <a:pt x="3840" y="37046"/>
                    <a:pt x="3635" y="36287"/>
                  </a:cubicBezTo>
                  <a:cubicBezTo>
                    <a:pt x="3587" y="36114"/>
                    <a:pt x="3541" y="35956"/>
                    <a:pt x="3429" y="35798"/>
                  </a:cubicBezTo>
                  <a:cubicBezTo>
                    <a:pt x="3256" y="35577"/>
                    <a:pt x="3113" y="35356"/>
                    <a:pt x="2972" y="35118"/>
                  </a:cubicBezTo>
                  <a:cubicBezTo>
                    <a:pt x="2687" y="34629"/>
                    <a:pt x="2561" y="34123"/>
                    <a:pt x="2765" y="33554"/>
                  </a:cubicBezTo>
                  <a:close/>
                  <a:moveTo>
                    <a:pt x="5753" y="39291"/>
                  </a:moveTo>
                  <a:cubicBezTo>
                    <a:pt x="5791" y="39329"/>
                    <a:pt x="5831" y="39373"/>
                    <a:pt x="5863" y="39417"/>
                  </a:cubicBezTo>
                  <a:cubicBezTo>
                    <a:pt x="5832" y="39417"/>
                    <a:pt x="5816" y="39433"/>
                    <a:pt x="5785" y="39448"/>
                  </a:cubicBezTo>
                  <a:lnTo>
                    <a:pt x="5753" y="39291"/>
                  </a:lnTo>
                  <a:close/>
                  <a:moveTo>
                    <a:pt x="61025" y="44231"/>
                  </a:moveTo>
                  <a:cubicBezTo>
                    <a:pt x="61028" y="44421"/>
                    <a:pt x="60976" y="44590"/>
                    <a:pt x="60850" y="44727"/>
                  </a:cubicBezTo>
                  <a:lnTo>
                    <a:pt x="60850" y="44727"/>
                  </a:lnTo>
                  <a:cubicBezTo>
                    <a:pt x="60853" y="44539"/>
                    <a:pt x="60875" y="44364"/>
                    <a:pt x="61025" y="44231"/>
                  </a:cubicBezTo>
                  <a:close/>
                  <a:moveTo>
                    <a:pt x="60778" y="44825"/>
                  </a:moveTo>
                  <a:cubicBezTo>
                    <a:pt x="60673" y="45035"/>
                    <a:pt x="60506" y="45173"/>
                    <a:pt x="60278" y="45238"/>
                  </a:cubicBezTo>
                  <a:lnTo>
                    <a:pt x="60278" y="45238"/>
                  </a:lnTo>
                  <a:cubicBezTo>
                    <a:pt x="60400" y="44862"/>
                    <a:pt x="60420" y="44839"/>
                    <a:pt x="60778" y="44825"/>
                  </a:cubicBezTo>
                  <a:close/>
                  <a:moveTo>
                    <a:pt x="60215" y="45338"/>
                  </a:moveTo>
                  <a:lnTo>
                    <a:pt x="60186" y="45486"/>
                  </a:lnTo>
                  <a:cubicBezTo>
                    <a:pt x="60154" y="45471"/>
                    <a:pt x="60138" y="45471"/>
                    <a:pt x="60106" y="45454"/>
                  </a:cubicBezTo>
                  <a:cubicBezTo>
                    <a:pt x="60139" y="45411"/>
                    <a:pt x="60178" y="45376"/>
                    <a:pt x="60215" y="45338"/>
                  </a:cubicBezTo>
                  <a:close/>
                  <a:moveTo>
                    <a:pt x="3161" y="39354"/>
                  </a:moveTo>
                  <a:cubicBezTo>
                    <a:pt x="3319" y="39402"/>
                    <a:pt x="3492" y="39385"/>
                    <a:pt x="3572" y="39465"/>
                  </a:cubicBezTo>
                  <a:cubicBezTo>
                    <a:pt x="3730" y="39623"/>
                    <a:pt x="3872" y="39813"/>
                    <a:pt x="3983" y="40017"/>
                  </a:cubicBezTo>
                  <a:cubicBezTo>
                    <a:pt x="4615" y="41235"/>
                    <a:pt x="5406" y="42341"/>
                    <a:pt x="6322" y="43368"/>
                  </a:cubicBezTo>
                  <a:cubicBezTo>
                    <a:pt x="6480" y="43543"/>
                    <a:pt x="6607" y="43732"/>
                    <a:pt x="6796" y="43859"/>
                  </a:cubicBezTo>
                  <a:cubicBezTo>
                    <a:pt x="7176" y="44127"/>
                    <a:pt x="7460" y="44474"/>
                    <a:pt x="7665" y="44902"/>
                  </a:cubicBezTo>
                  <a:cubicBezTo>
                    <a:pt x="7776" y="45107"/>
                    <a:pt x="7934" y="45265"/>
                    <a:pt x="8139" y="45376"/>
                  </a:cubicBezTo>
                  <a:cubicBezTo>
                    <a:pt x="8472" y="45566"/>
                    <a:pt x="8503" y="45882"/>
                    <a:pt x="8487" y="46213"/>
                  </a:cubicBezTo>
                  <a:cubicBezTo>
                    <a:pt x="8487" y="46417"/>
                    <a:pt x="8286" y="46581"/>
                    <a:pt x="8082" y="46581"/>
                  </a:cubicBezTo>
                  <a:cubicBezTo>
                    <a:pt x="8064" y="46581"/>
                    <a:pt x="8047" y="46580"/>
                    <a:pt x="8029" y="46577"/>
                  </a:cubicBezTo>
                  <a:cubicBezTo>
                    <a:pt x="7222" y="46434"/>
                    <a:pt x="6575" y="45992"/>
                    <a:pt x="6101" y="45344"/>
                  </a:cubicBezTo>
                  <a:cubicBezTo>
                    <a:pt x="5026" y="43874"/>
                    <a:pt x="3920" y="42420"/>
                    <a:pt x="3193" y="40729"/>
                  </a:cubicBezTo>
                  <a:cubicBezTo>
                    <a:pt x="3035" y="40397"/>
                    <a:pt x="2892" y="40065"/>
                    <a:pt x="2955" y="39686"/>
                  </a:cubicBezTo>
                  <a:cubicBezTo>
                    <a:pt x="2987" y="39575"/>
                    <a:pt x="3082" y="39465"/>
                    <a:pt x="3161" y="39354"/>
                  </a:cubicBezTo>
                  <a:close/>
                  <a:moveTo>
                    <a:pt x="57250" y="46904"/>
                  </a:moveTo>
                  <a:cubicBezTo>
                    <a:pt x="57283" y="46904"/>
                    <a:pt x="57328" y="46928"/>
                    <a:pt x="57341" y="46940"/>
                  </a:cubicBezTo>
                  <a:cubicBezTo>
                    <a:pt x="57373" y="46972"/>
                    <a:pt x="57388" y="47020"/>
                    <a:pt x="57436" y="47083"/>
                  </a:cubicBezTo>
                  <a:cubicBezTo>
                    <a:pt x="57404" y="47193"/>
                    <a:pt x="57404" y="47351"/>
                    <a:pt x="57325" y="47431"/>
                  </a:cubicBezTo>
                  <a:cubicBezTo>
                    <a:pt x="57151" y="47557"/>
                    <a:pt x="56945" y="47635"/>
                    <a:pt x="56850" y="47873"/>
                  </a:cubicBezTo>
                  <a:cubicBezTo>
                    <a:pt x="56646" y="48411"/>
                    <a:pt x="56266" y="48790"/>
                    <a:pt x="55649" y="48805"/>
                  </a:cubicBezTo>
                  <a:cubicBezTo>
                    <a:pt x="55396" y="48821"/>
                    <a:pt x="55255" y="49011"/>
                    <a:pt x="55049" y="49106"/>
                  </a:cubicBezTo>
                  <a:cubicBezTo>
                    <a:pt x="55005" y="49122"/>
                    <a:pt x="54961" y="49131"/>
                    <a:pt x="54918" y="49131"/>
                  </a:cubicBezTo>
                  <a:cubicBezTo>
                    <a:pt x="54837" y="49131"/>
                    <a:pt x="54758" y="49099"/>
                    <a:pt x="54686" y="49026"/>
                  </a:cubicBezTo>
                  <a:cubicBezTo>
                    <a:pt x="54528" y="48885"/>
                    <a:pt x="54464" y="48695"/>
                    <a:pt x="54543" y="48552"/>
                  </a:cubicBezTo>
                  <a:cubicBezTo>
                    <a:pt x="54686" y="48268"/>
                    <a:pt x="54875" y="48015"/>
                    <a:pt x="55143" y="47842"/>
                  </a:cubicBezTo>
                  <a:cubicBezTo>
                    <a:pt x="55792" y="47414"/>
                    <a:pt x="56503" y="47130"/>
                    <a:pt x="57230" y="46908"/>
                  </a:cubicBezTo>
                  <a:cubicBezTo>
                    <a:pt x="57236" y="46906"/>
                    <a:pt x="57242" y="46904"/>
                    <a:pt x="57250" y="46904"/>
                  </a:cubicBezTo>
                  <a:close/>
                  <a:moveTo>
                    <a:pt x="52771" y="55393"/>
                  </a:moveTo>
                  <a:cubicBezTo>
                    <a:pt x="52841" y="55393"/>
                    <a:pt x="52949" y="55434"/>
                    <a:pt x="52962" y="55475"/>
                  </a:cubicBezTo>
                  <a:cubicBezTo>
                    <a:pt x="53010" y="55586"/>
                    <a:pt x="53057" y="55776"/>
                    <a:pt x="52994" y="55839"/>
                  </a:cubicBezTo>
                  <a:cubicBezTo>
                    <a:pt x="52741" y="56075"/>
                    <a:pt x="52441" y="56281"/>
                    <a:pt x="52157" y="56471"/>
                  </a:cubicBezTo>
                  <a:cubicBezTo>
                    <a:pt x="52046" y="56550"/>
                    <a:pt x="51904" y="56534"/>
                    <a:pt x="51793" y="56566"/>
                  </a:cubicBezTo>
                  <a:cubicBezTo>
                    <a:pt x="51730" y="56534"/>
                    <a:pt x="51683" y="56534"/>
                    <a:pt x="51651" y="56503"/>
                  </a:cubicBezTo>
                  <a:cubicBezTo>
                    <a:pt x="51635" y="56486"/>
                    <a:pt x="51635" y="56455"/>
                    <a:pt x="51620" y="56423"/>
                  </a:cubicBezTo>
                  <a:cubicBezTo>
                    <a:pt x="51982" y="56281"/>
                    <a:pt x="52062" y="55886"/>
                    <a:pt x="52283" y="55633"/>
                  </a:cubicBezTo>
                  <a:cubicBezTo>
                    <a:pt x="52393" y="55523"/>
                    <a:pt x="52583" y="55460"/>
                    <a:pt x="52741" y="55396"/>
                  </a:cubicBezTo>
                  <a:cubicBezTo>
                    <a:pt x="52750" y="55394"/>
                    <a:pt x="52760" y="55393"/>
                    <a:pt x="52771" y="55393"/>
                  </a:cubicBezTo>
                  <a:close/>
                  <a:moveTo>
                    <a:pt x="50154" y="56797"/>
                  </a:moveTo>
                  <a:cubicBezTo>
                    <a:pt x="50173" y="56797"/>
                    <a:pt x="50193" y="56804"/>
                    <a:pt x="50212" y="56819"/>
                  </a:cubicBezTo>
                  <a:cubicBezTo>
                    <a:pt x="50244" y="56819"/>
                    <a:pt x="50244" y="56882"/>
                    <a:pt x="50244" y="56914"/>
                  </a:cubicBezTo>
                  <a:cubicBezTo>
                    <a:pt x="50234" y="56986"/>
                    <a:pt x="50203" y="57024"/>
                    <a:pt x="50161" y="57024"/>
                  </a:cubicBezTo>
                  <a:cubicBezTo>
                    <a:pt x="50139" y="57024"/>
                    <a:pt x="50113" y="57014"/>
                    <a:pt x="50086" y="56992"/>
                  </a:cubicBezTo>
                  <a:cubicBezTo>
                    <a:pt x="50054" y="56977"/>
                    <a:pt x="50054" y="56929"/>
                    <a:pt x="50054" y="56897"/>
                  </a:cubicBezTo>
                  <a:cubicBezTo>
                    <a:pt x="50076" y="56832"/>
                    <a:pt x="50113" y="56797"/>
                    <a:pt x="50154" y="56797"/>
                  </a:cubicBezTo>
                  <a:close/>
                  <a:moveTo>
                    <a:pt x="51129" y="57687"/>
                  </a:moveTo>
                  <a:cubicBezTo>
                    <a:pt x="51105" y="57703"/>
                    <a:pt x="51082" y="57719"/>
                    <a:pt x="51058" y="57736"/>
                  </a:cubicBezTo>
                  <a:lnTo>
                    <a:pt x="51058" y="57736"/>
                  </a:lnTo>
                  <a:cubicBezTo>
                    <a:pt x="51092" y="57730"/>
                    <a:pt x="51126" y="57725"/>
                    <a:pt x="51161" y="57719"/>
                  </a:cubicBezTo>
                  <a:lnTo>
                    <a:pt x="51129" y="57687"/>
                  </a:lnTo>
                  <a:close/>
                  <a:moveTo>
                    <a:pt x="29539" y="1"/>
                  </a:moveTo>
                  <a:cubicBezTo>
                    <a:pt x="29456" y="1"/>
                    <a:pt x="29374" y="9"/>
                    <a:pt x="29303" y="31"/>
                  </a:cubicBezTo>
                  <a:cubicBezTo>
                    <a:pt x="28989" y="123"/>
                    <a:pt x="28669" y="135"/>
                    <a:pt x="28350" y="135"/>
                  </a:cubicBezTo>
                  <a:cubicBezTo>
                    <a:pt x="28243" y="135"/>
                    <a:pt x="28137" y="133"/>
                    <a:pt x="28030" y="133"/>
                  </a:cubicBezTo>
                  <a:cubicBezTo>
                    <a:pt x="27911" y="133"/>
                    <a:pt x="27792" y="135"/>
                    <a:pt x="27674" y="142"/>
                  </a:cubicBezTo>
                  <a:cubicBezTo>
                    <a:pt x="27297" y="164"/>
                    <a:pt x="26929" y="240"/>
                    <a:pt x="26551" y="240"/>
                  </a:cubicBezTo>
                  <a:cubicBezTo>
                    <a:pt x="26390" y="240"/>
                    <a:pt x="26228" y="226"/>
                    <a:pt x="26062" y="189"/>
                  </a:cubicBezTo>
                  <a:cubicBezTo>
                    <a:pt x="25968" y="167"/>
                    <a:pt x="25871" y="158"/>
                    <a:pt x="25773" y="158"/>
                  </a:cubicBezTo>
                  <a:cubicBezTo>
                    <a:pt x="25511" y="158"/>
                    <a:pt x="25241" y="227"/>
                    <a:pt x="24987" y="332"/>
                  </a:cubicBezTo>
                  <a:cubicBezTo>
                    <a:pt x="24403" y="568"/>
                    <a:pt x="23803" y="789"/>
                    <a:pt x="23186" y="979"/>
                  </a:cubicBezTo>
                  <a:cubicBezTo>
                    <a:pt x="22585" y="1169"/>
                    <a:pt x="21984" y="1375"/>
                    <a:pt x="21463" y="1754"/>
                  </a:cubicBezTo>
                  <a:cubicBezTo>
                    <a:pt x="21289" y="1896"/>
                    <a:pt x="21053" y="1944"/>
                    <a:pt x="20831" y="2007"/>
                  </a:cubicBezTo>
                  <a:cubicBezTo>
                    <a:pt x="20362" y="2147"/>
                    <a:pt x="19862" y="2227"/>
                    <a:pt x="19484" y="2580"/>
                  </a:cubicBezTo>
                  <a:lnTo>
                    <a:pt x="19484" y="2580"/>
                  </a:lnTo>
                  <a:cubicBezTo>
                    <a:pt x="19024" y="2682"/>
                    <a:pt x="18655" y="3045"/>
                    <a:pt x="18166" y="3045"/>
                  </a:cubicBezTo>
                  <a:cubicBezTo>
                    <a:pt x="18093" y="3045"/>
                    <a:pt x="18017" y="3036"/>
                    <a:pt x="17938" y="3018"/>
                  </a:cubicBezTo>
                  <a:cubicBezTo>
                    <a:pt x="17670" y="3176"/>
                    <a:pt x="17386" y="3318"/>
                    <a:pt x="17243" y="3634"/>
                  </a:cubicBezTo>
                  <a:cubicBezTo>
                    <a:pt x="17164" y="3824"/>
                    <a:pt x="16990" y="3935"/>
                    <a:pt x="16800" y="3950"/>
                  </a:cubicBezTo>
                  <a:cubicBezTo>
                    <a:pt x="16279" y="3982"/>
                    <a:pt x="15837" y="4188"/>
                    <a:pt x="15409" y="4456"/>
                  </a:cubicBezTo>
                  <a:cubicBezTo>
                    <a:pt x="15142" y="4619"/>
                    <a:pt x="14874" y="4748"/>
                    <a:pt x="14575" y="4748"/>
                  </a:cubicBezTo>
                  <a:cubicBezTo>
                    <a:pt x="14468" y="4748"/>
                    <a:pt x="14357" y="4731"/>
                    <a:pt x="14240" y="4694"/>
                  </a:cubicBezTo>
                  <a:cubicBezTo>
                    <a:pt x="14211" y="4681"/>
                    <a:pt x="14180" y="4676"/>
                    <a:pt x="14146" y="4676"/>
                  </a:cubicBezTo>
                  <a:cubicBezTo>
                    <a:pt x="14050" y="4676"/>
                    <a:pt x="13939" y="4717"/>
                    <a:pt x="13845" y="4740"/>
                  </a:cubicBezTo>
                  <a:cubicBezTo>
                    <a:pt x="13150" y="4962"/>
                    <a:pt x="12438" y="5168"/>
                    <a:pt x="11759" y="5421"/>
                  </a:cubicBezTo>
                  <a:cubicBezTo>
                    <a:pt x="11332" y="5579"/>
                    <a:pt x="10937" y="5800"/>
                    <a:pt x="10526" y="6021"/>
                  </a:cubicBezTo>
                  <a:cubicBezTo>
                    <a:pt x="9641" y="6511"/>
                    <a:pt x="8883" y="7159"/>
                    <a:pt x="8061" y="7743"/>
                  </a:cubicBezTo>
                  <a:cubicBezTo>
                    <a:pt x="7602" y="8060"/>
                    <a:pt x="7239" y="8455"/>
                    <a:pt x="6938" y="8929"/>
                  </a:cubicBezTo>
                  <a:cubicBezTo>
                    <a:pt x="6559" y="9562"/>
                    <a:pt x="6133" y="10146"/>
                    <a:pt x="5658" y="10715"/>
                  </a:cubicBezTo>
                  <a:cubicBezTo>
                    <a:pt x="5263" y="11157"/>
                    <a:pt x="4947" y="11663"/>
                    <a:pt x="4567" y="12137"/>
                  </a:cubicBezTo>
                  <a:cubicBezTo>
                    <a:pt x="4299" y="12470"/>
                    <a:pt x="4156" y="12849"/>
                    <a:pt x="4125" y="13260"/>
                  </a:cubicBezTo>
                  <a:cubicBezTo>
                    <a:pt x="4109" y="13560"/>
                    <a:pt x="4061" y="13797"/>
                    <a:pt x="3825" y="13987"/>
                  </a:cubicBezTo>
                  <a:cubicBezTo>
                    <a:pt x="3556" y="14208"/>
                    <a:pt x="3762" y="14634"/>
                    <a:pt x="3429" y="14841"/>
                  </a:cubicBezTo>
                  <a:cubicBezTo>
                    <a:pt x="3334" y="14887"/>
                    <a:pt x="3303" y="15077"/>
                    <a:pt x="3288" y="15203"/>
                  </a:cubicBezTo>
                  <a:cubicBezTo>
                    <a:pt x="3256" y="15441"/>
                    <a:pt x="3176" y="15646"/>
                    <a:pt x="3082" y="15852"/>
                  </a:cubicBezTo>
                  <a:cubicBezTo>
                    <a:pt x="2923" y="16183"/>
                    <a:pt x="2797" y="16531"/>
                    <a:pt x="2687" y="16879"/>
                  </a:cubicBezTo>
                  <a:cubicBezTo>
                    <a:pt x="2497" y="17385"/>
                    <a:pt x="2339" y="17922"/>
                    <a:pt x="2181" y="18444"/>
                  </a:cubicBezTo>
                  <a:cubicBezTo>
                    <a:pt x="2038" y="18965"/>
                    <a:pt x="1928" y="19502"/>
                    <a:pt x="1802" y="20025"/>
                  </a:cubicBezTo>
                  <a:cubicBezTo>
                    <a:pt x="1808" y="20019"/>
                    <a:pt x="1814" y="20014"/>
                    <a:pt x="1821" y="20009"/>
                  </a:cubicBezTo>
                  <a:lnTo>
                    <a:pt x="1821" y="20009"/>
                  </a:lnTo>
                  <a:cubicBezTo>
                    <a:pt x="1760" y="20082"/>
                    <a:pt x="1690" y="20156"/>
                    <a:pt x="1676" y="20229"/>
                  </a:cubicBezTo>
                  <a:cubicBezTo>
                    <a:pt x="1644" y="20672"/>
                    <a:pt x="1596" y="21115"/>
                    <a:pt x="1722" y="21574"/>
                  </a:cubicBezTo>
                  <a:cubicBezTo>
                    <a:pt x="1865" y="22063"/>
                    <a:pt x="1786" y="22537"/>
                    <a:pt x="1438" y="22964"/>
                  </a:cubicBezTo>
                  <a:cubicBezTo>
                    <a:pt x="601" y="23991"/>
                    <a:pt x="395" y="24908"/>
                    <a:pt x="616" y="26157"/>
                  </a:cubicBezTo>
                  <a:cubicBezTo>
                    <a:pt x="774" y="26947"/>
                    <a:pt x="711" y="27706"/>
                    <a:pt x="205" y="28370"/>
                  </a:cubicBezTo>
                  <a:cubicBezTo>
                    <a:pt x="47" y="28559"/>
                    <a:pt x="32" y="28781"/>
                    <a:pt x="32" y="29017"/>
                  </a:cubicBezTo>
                  <a:cubicBezTo>
                    <a:pt x="15" y="29792"/>
                    <a:pt x="0" y="30566"/>
                    <a:pt x="0" y="31356"/>
                  </a:cubicBezTo>
                  <a:cubicBezTo>
                    <a:pt x="0" y="31531"/>
                    <a:pt x="47" y="31720"/>
                    <a:pt x="110" y="31878"/>
                  </a:cubicBezTo>
                  <a:cubicBezTo>
                    <a:pt x="331" y="32353"/>
                    <a:pt x="395" y="32842"/>
                    <a:pt x="316" y="33348"/>
                  </a:cubicBezTo>
                  <a:cubicBezTo>
                    <a:pt x="285" y="33664"/>
                    <a:pt x="300" y="33996"/>
                    <a:pt x="300" y="34312"/>
                  </a:cubicBezTo>
                  <a:cubicBezTo>
                    <a:pt x="300" y="34597"/>
                    <a:pt x="331" y="34897"/>
                    <a:pt x="521" y="35103"/>
                  </a:cubicBezTo>
                  <a:cubicBezTo>
                    <a:pt x="790" y="35387"/>
                    <a:pt x="854" y="35735"/>
                    <a:pt x="980" y="36066"/>
                  </a:cubicBezTo>
                  <a:cubicBezTo>
                    <a:pt x="1057" y="36298"/>
                    <a:pt x="1207" y="36456"/>
                    <a:pt x="1440" y="36456"/>
                  </a:cubicBezTo>
                  <a:cubicBezTo>
                    <a:pt x="1493" y="36456"/>
                    <a:pt x="1550" y="36448"/>
                    <a:pt x="1612" y="36430"/>
                  </a:cubicBezTo>
                  <a:cubicBezTo>
                    <a:pt x="1642" y="36424"/>
                    <a:pt x="1670" y="36421"/>
                    <a:pt x="1697" y="36421"/>
                  </a:cubicBezTo>
                  <a:cubicBezTo>
                    <a:pt x="1874" y="36421"/>
                    <a:pt x="1998" y="36548"/>
                    <a:pt x="2038" y="36698"/>
                  </a:cubicBezTo>
                  <a:cubicBezTo>
                    <a:pt x="2181" y="37267"/>
                    <a:pt x="2434" y="37821"/>
                    <a:pt x="2371" y="38437"/>
                  </a:cubicBezTo>
                  <a:cubicBezTo>
                    <a:pt x="2371" y="38485"/>
                    <a:pt x="2291" y="38548"/>
                    <a:pt x="2228" y="38595"/>
                  </a:cubicBezTo>
                  <a:cubicBezTo>
                    <a:pt x="2226" y="38597"/>
                    <a:pt x="2223" y="38598"/>
                    <a:pt x="2218" y="38598"/>
                  </a:cubicBezTo>
                  <a:cubicBezTo>
                    <a:pt x="2192" y="38598"/>
                    <a:pt x="2131" y="38559"/>
                    <a:pt x="2118" y="38532"/>
                  </a:cubicBezTo>
                  <a:cubicBezTo>
                    <a:pt x="1897" y="38137"/>
                    <a:pt x="1691" y="37726"/>
                    <a:pt x="1486" y="37315"/>
                  </a:cubicBezTo>
                  <a:cubicBezTo>
                    <a:pt x="1466" y="37277"/>
                    <a:pt x="1416" y="37259"/>
                    <a:pt x="1357" y="37259"/>
                  </a:cubicBezTo>
                  <a:cubicBezTo>
                    <a:pt x="1272" y="37259"/>
                    <a:pt x="1169" y="37297"/>
                    <a:pt x="1122" y="37362"/>
                  </a:cubicBezTo>
                  <a:cubicBezTo>
                    <a:pt x="995" y="37537"/>
                    <a:pt x="837" y="37741"/>
                    <a:pt x="885" y="37979"/>
                  </a:cubicBezTo>
                  <a:cubicBezTo>
                    <a:pt x="980" y="38517"/>
                    <a:pt x="1043" y="39086"/>
                    <a:pt x="1265" y="39575"/>
                  </a:cubicBezTo>
                  <a:cubicBezTo>
                    <a:pt x="1564" y="40239"/>
                    <a:pt x="1928" y="40887"/>
                    <a:pt x="2466" y="41408"/>
                  </a:cubicBezTo>
                  <a:cubicBezTo>
                    <a:pt x="2765" y="41709"/>
                    <a:pt x="2972" y="42040"/>
                    <a:pt x="3098" y="42436"/>
                  </a:cubicBezTo>
                  <a:cubicBezTo>
                    <a:pt x="3145" y="42578"/>
                    <a:pt x="3130" y="42721"/>
                    <a:pt x="3193" y="42831"/>
                  </a:cubicBezTo>
                  <a:cubicBezTo>
                    <a:pt x="3492" y="43353"/>
                    <a:pt x="3809" y="43859"/>
                    <a:pt x="4109" y="44364"/>
                  </a:cubicBezTo>
                  <a:cubicBezTo>
                    <a:pt x="4283" y="44681"/>
                    <a:pt x="4489" y="44997"/>
                    <a:pt x="4630" y="45328"/>
                  </a:cubicBezTo>
                  <a:cubicBezTo>
                    <a:pt x="4963" y="46087"/>
                    <a:pt x="5389" y="46782"/>
                    <a:pt x="5974" y="47383"/>
                  </a:cubicBezTo>
                  <a:cubicBezTo>
                    <a:pt x="6116" y="47509"/>
                    <a:pt x="6196" y="47667"/>
                    <a:pt x="6243" y="47857"/>
                  </a:cubicBezTo>
                  <a:cubicBezTo>
                    <a:pt x="6291" y="48015"/>
                    <a:pt x="6385" y="48189"/>
                    <a:pt x="6495" y="48331"/>
                  </a:cubicBezTo>
                  <a:cubicBezTo>
                    <a:pt x="6954" y="49043"/>
                    <a:pt x="7745" y="49374"/>
                    <a:pt x="8360" y="49911"/>
                  </a:cubicBezTo>
                  <a:cubicBezTo>
                    <a:pt x="9087" y="50101"/>
                    <a:pt x="9625" y="50607"/>
                    <a:pt x="10225" y="51034"/>
                  </a:cubicBezTo>
                  <a:cubicBezTo>
                    <a:pt x="11616" y="51998"/>
                    <a:pt x="12976" y="53009"/>
                    <a:pt x="14478" y="53816"/>
                  </a:cubicBezTo>
                  <a:cubicBezTo>
                    <a:pt x="14714" y="53942"/>
                    <a:pt x="14935" y="54100"/>
                    <a:pt x="15188" y="54242"/>
                  </a:cubicBezTo>
                  <a:cubicBezTo>
                    <a:pt x="15473" y="54400"/>
                    <a:pt x="15694" y="54606"/>
                    <a:pt x="15837" y="54906"/>
                  </a:cubicBezTo>
                  <a:cubicBezTo>
                    <a:pt x="15995" y="55207"/>
                    <a:pt x="16263" y="55365"/>
                    <a:pt x="16595" y="55460"/>
                  </a:cubicBezTo>
                  <a:cubicBezTo>
                    <a:pt x="17211" y="55649"/>
                    <a:pt x="17797" y="55886"/>
                    <a:pt x="18318" y="56297"/>
                  </a:cubicBezTo>
                  <a:cubicBezTo>
                    <a:pt x="18412" y="56376"/>
                    <a:pt x="18539" y="56455"/>
                    <a:pt x="18682" y="56471"/>
                  </a:cubicBezTo>
                  <a:cubicBezTo>
                    <a:pt x="19820" y="56692"/>
                    <a:pt x="20736" y="57451"/>
                    <a:pt x="21843" y="57782"/>
                  </a:cubicBezTo>
                  <a:cubicBezTo>
                    <a:pt x="22001" y="57830"/>
                    <a:pt x="22127" y="58004"/>
                    <a:pt x="22127" y="58210"/>
                  </a:cubicBezTo>
                  <a:cubicBezTo>
                    <a:pt x="22127" y="58288"/>
                    <a:pt x="22159" y="58399"/>
                    <a:pt x="22222" y="58431"/>
                  </a:cubicBezTo>
                  <a:cubicBezTo>
                    <a:pt x="22332" y="58509"/>
                    <a:pt x="22459" y="58573"/>
                    <a:pt x="22585" y="58604"/>
                  </a:cubicBezTo>
                  <a:cubicBezTo>
                    <a:pt x="23312" y="58857"/>
                    <a:pt x="24119" y="58920"/>
                    <a:pt x="24719" y="59521"/>
                  </a:cubicBezTo>
                  <a:cubicBezTo>
                    <a:pt x="24734" y="59537"/>
                    <a:pt x="24798" y="59552"/>
                    <a:pt x="24846" y="59552"/>
                  </a:cubicBezTo>
                  <a:cubicBezTo>
                    <a:pt x="25398" y="59647"/>
                    <a:pt x="25889" y="59885"/>
                    <a:pt x="26363" y="60185"/>
                  </a:cubicBezTo>
                  <a:cubicBezTo>
                    <a:pt x="26553" y="60296"/>
                    <a:pt x="26789" y="60328"/>
                    <a:pt x="27010" y="60374"/>
                  </a:cubicBezTo>
                  <a:cubicBezTo>
                    <a:pt x="27860" y="60553"/>
                    <a:pt x="28695" y="60788"/>
                    <a:pt x="29556" y="60788"/>
                  </a:cubicBezTo>
                  <a:cubicBezTo>
                    <a:pt x="29608" y="60788"/>
                    <a:pt x="29661" y="60787"/>
                    <a:pt x="29714" y="60785"/>
                  </a:cubicBezTo>
                  <a:cubicBezTo>
                    <a:pt x="30256" y="60930"/>
                    <a:pt x="30804" y="60971"/>
                    <a:pt x="31354" y="60971"/>
                  </a:cubicBezTo>
                  <a:cubicBezTo>
                    <a:pt x="31765" y="60971"/>
                    <a:pt x="32178" y="60948"/>
                    <a:pt x="32590" y="60928"/>
                  </a:cubicBezTo>
                  <a:lnTo>
                    <a:pt x="33001" y="60928"/>
                  </a:lnTo>
                  <a:cubicBezTo>
                    <a:pt x="35340" y="60928"/>
                    <a:pt x="37679" y="60928"/>
                    <a:pt x="40019" y="60912"/>
                  </a:cubicBezTo>
                  <a:cubicBezTo>
                    <a:pt x="40420" y="60912"/>
                    <a:pt x="40821" y="60892"/>
                    <a:pt x="41223" y="60892"/>
                  </a:cubicBezTo>
                  <a:cubicBezTo>
                    <a:pt x="41327" y="60892"/>
                    <a:pt x="41432" y="60893"/>
                    <a:pt x="41536" y="60897"/>
                  </a:cubicBezTo>
                  <a:cubicBezTo>
                    <a:pt x="41759" y="60906"/>
                    <a:pt x="41981" y="60911"/>
                    <a:pt x="42203" y="60911"/>
                  </a:cubicBezTo>
                  <a:cubicBezTo>
                    <a:pt x="43493" y="60911"/>
                    <a:pt x="44765" y="60747"/>
                    <a:pt x="45993" y="60343"/>
                  </a:cubicBezTo>
                  <a:cubicBezTo>
                    <a:pt x="46025" y="60233"/>
                    <a:pt x="46088" y="60153"/>
                    <a:pt x="46088" y="60075"/>
                  </a:cubicBezTo>
                  <a:cubicBezTo>
                    <a:pt x="46071" y="59521"/>
                    <a:pt x="46419" y="59221"/>
                    <a:pt x="46878" y="59095"/>
                  </a:cubicBezTo>
                  <a:cubicBezTo>
                    <a:pt x="47462" y="58937"/>
                    <a:pt x="48063" y="58905"/>
                    <a:pt x="48632" y="58747"/>
                  </a:cubicBezTo>
                  <a:cubicBezTo>
                    <a:pt x="49249" y="58557"/>
                    <a:pt x="49818" y="58273"/>
                    <a:pt x="50434" y="58115"/>
                  </a:cubicBezTo>
                  <a:cubicBezTo>
                    <a:pt x="50659" y="58058"/>
                    <a:pt x="50860" y="57876"/>
                    <a:pt x="51058" y="57736"/>
                  </a:cubicBezTo>
                  <a:lnTo>
                    <a:pt x="51058" y="57736"/>
                  </a:lnTo>
                  <a:cubicBezTo>
                    <a:pt x="50793" y="57778"/>
                    <a:pt x="50528" y="57823"/>
                    <a:pt x="50275" y="57894"/>
                  </a:cubicBezTo>
                  <a:cubicBezTo>
                    <a:pt x="50082" y="57929"/>
                    <a:pt x="49889" y="57993"/>
                    <a:pt x="49689" y="57993"/>
                  </a:cubicBezTo>
                  <a:cubicBezTo>
                    <a:pt x="49628" y="57993"/>
                    <a:pt x="49565" y="57987"/>
                    <a:pt x="49502" y="57972"/>
                  </a:cubicBezTo>
                  <a:cubicBezTo>
                    <a:pt x="49485" y="58004"/>
                    <a:pt x="49470" y="58067"/>
                    <a:pt x="49438" y="58083"/>
                  </a:cubicBezTo>
                  <a:cubicBezTo>
                    <a:pt x="48908" y="58361"/>
                    <a:pt x="48167" y="58528"/>
                    <a:pt x="47485" y="58528"/>
                  </a:cubicBezTo>
                  <a:cubicBezTo>
                    <a:pt x="47354" y="58528"/>
                    <a:pt x="47224" y="58522"/>
                    <a:pt x="47099" y="58509"/>
                  </a:cubicBezTo>
                  <a:cubicBezTo>
                    <a:pt x="47068" y="58509"/>
                    <a:pt x="46988" y="58446"/>
                    <a:pt x="47004" y="58446"/>
                  </a:cubicBezTo>
                  <a:cubicBezTo>
                    <a:pt x="47036" y="58368"/>
                    <a:pt x="47068" y="58273"/>
                    <a:pt x="47114" y="58256"/>
                  </a:cubicBezTo>
                  <a:cubicBezTo>
                    <a:pt x="47764" y="58088"/>
                    <a:pt x="48413" y="57952"/>
                    <a:pt x="49079" y="57952"/>
                  </a:cubicBezTo>
                  <a:cubicBezTo>
                    <a:pt x="49224" y="57952"/>
                    <a:pt x="49370" y="57958"/>
                    <a:pt x="49517" y="57972"/>
                  </a:cubicBezTo>
                  <a:cubicBezTo>
                    <a:pt x="49565" y="57909"/>
                    <a:pt x="49596" y="57799"/>
                    <a:pt x="49660" y="57767"/>
                  </a:cubicBezTo>
                  <a:cubicBezTo>
                    <a:pt x="49849" y="57641"/>
                    <a:pt x="50054" y="57514"/>
                    <a:pt x="50275" y="57451"/>
                  </a:cubicBezTo>
                  <a:cubicBezTo>
                    <a:pt x="50718" y="57340"/>
                    <a:pt x="51097" y="57055"/>
                    <a:pt x="51525" y="56929"/>
                  </a:cubicBezTo>
                  <a:cubicBezTo>
                    <a:pt x="51967" y="56802"/>
                    <a:pt x="52425" y="56739"/>
                    <a:pt x="52867" y="56629"/>
                  </a:cubicBezTo>
                  <a:cubicBezTo>
                    <a:pt x="53137" y="56566"/>
                    <a:pt x="53421" y="56518"/>
                    <a:pt x="53658" y="56408"/>
                  </a:cubicBezTo>
                  <a:cubicBezTo>
                    <a:pt x="54117" y="56187"/>
                    <a:pt x="54574" y="55981"/>
                    <a:pt x="55065" y="55871"/>
                  </a:cubicBezTo>
                  <a:cubicBezTo>
                    <a:pt x="55428" y="55791"/>
                    <a:pt x="55744" y="55586"/>
                    <a:pt x="55965" y="55270"/>
                  </a:cubicBezTo>
                  <a:cubicBezTo>
                    <a:pt x="56077" y="55127"/>
                    <a:pt x="56171" y="54969"/>
                    <a:pt x="56298" y="54843"/>
                  </a:cubicBezTo>
                  <a:cubicBezTo>
                    <a:pt x="57151" y="54006"/>
                    <a:pt x="57988" y="53184"/>
                    <a:pt x="58732" y="52251"/>
                  </a:cubicBezTo>
                  <a:cubicBezTo>
                    <a:pt x="59063" y="51840"/>
                    <a:pt x="59474" y="51572"/>
                    <a:pt x="59933" y="51350"/>
                  </a:cubicBezTo>
                  <a:cubicBezTo>
                    <a:pt x="60043" y="51287"/>
                    <a:pt x="60186" y="51207"/>
                    <a:pt x="60249" y="51097"/>
                  </a:cubicBezTo>
                  <a:cubicBezTo>
                    <a:pt x="60580" y="50480"/>
                    <a:pt x="61071" y="50006"/>
                    <a:pt x="61450" y="49437"/>
                  </a:cubicBezTo>
                  <a:cubicBezTo>
                    <a:pt x="62114" y="48489"/>
                    <a:pt x="62651" y="47477"/>
                    <a:pt x="62477" y="46245"/>
                  </a:cubicBezTo>
                  <a:cubicBezTo>
                    <a:pt x="62414" y="45755"/>
                    <a:pt x="62477" y="45250"/>
                    <a:pt x="62620" y="44744"/>
                  </a:cubicBezTo>
                  <a:cubicBezTo>
                    <a:pt x="62698" y="44491"/>
                    <a:pt x="62715" y="44206"/>
                    <a:pt x="62778" y="43937"/>
                  </a:cubicBezTo>
                  <a:cubicBezTo>
                    <a:pt x="62809" y="43764"/>
                    <a:pt x="62809" y="43558"/>
                    <a:pt x="62888" y="43416"/>
                  </a:cubicBezTo>
                  <a:cubicBezTo>
                    <a:pt x="63284" y="42816"/>
                    <a:pt x="63315" y="42104"/>
                    <a:pt x="63583" y="41471"/>
                  </a:cubicBezTo>
                  <a:cubicBezTo>
                    <a:pt x="63773" y="40997"/>
                    <a:pt x="63789" y="40492"/>
                    <a:pt x="63678" y="39986"/>
                  </a:cubicBezTo>
                  <a:cubicBezTo>
                    <a:pt x="63647" y="39813"/>
                    <a:pt x="63583" y="39606"/>
                    <a:pt x="63647" y="39448"/>
                  </a:cubicBezTo>
                  <a:cubicBezTo>
                    <a:pt x="63789" y="39054"/>
                    <a:pt x="63678" y="38753"/>
                    <a:pt x="63457" y="38422"/>
                  </a:cubicBezTo>
                  <a:cubicBezTo>
                    <a:pt x="63362" y="38279"/>
                    <a:pt x="63347" y="38074"/>
                    <a:pt x="63520" y="37931"/>
                  </a:cubicBezTo>
                  <a:cubicBezTo>
                    <a:pt x="63663" y="37805"/>
                    <a:pt x="63773" y="37663"/>
                    <a:pt x="63789" y="37473"/>
                  </a:cubicBezTo>
                  <a:cubicBezTo>
                    <a:pt x="63789" y="37189"/>
                    <a:pt x="63758" y="36920"/>
                    <a:pt x="63805" y="36652"/>
                  </a:cubicBezTo>
                  <a:cubicBezTo>
                    <a:pt x="63979" y="35592"/>
                    <a:pt x="63947" y="34549"/>
                    <a:pt x="63789" y="33491"/>
                  </a:cubicBezTo>
                  <a:cubicBezTo>
                    <a:pt x="63710" y="33000"/>
                    <a:pt x="63710" y="32494"/>
                    <a:pt x="63899" y="32005"/>
                  </a:cubicBezTo>
                  <a:cubicBezTo>
                    <a:pt x="64042" y="31609"/>
                    <a:pt x="64074" y="31198"/>
                    <a:pt x="64074" y="30787"/>
                  </a:cubicBezTo>
                  <a:cubicBezTo>
                    <a:pt x="64089" y="30092"/>
                    <a:pt x="64057" y="29413"/>
                    <a:pt x="63994" y="28733"/>
                  </a:cubicBezTo>
                  <a:cubicBezTo>
                    <a:pt x="63899" y="27816"/>
                    <a:pt x="63663" y="26916"/>
                    <a:pt x="63726" y="25999"/>
                  </a:cubicBezTo>
                  <a:cubicBezTo>
                    <a:pt x="63789" y="25209"/>
                    <a:pt x="63647" y="24450"/>
                    <a:pt x="63520" y="23675"/>
                  </a:cubicBezTo>
                  <a:cubicBezTo>
                    <a:pt x="63473" y="23407"/>
                    <a:pt x="63410" y="23138"/>
                    <a:pt x="63252" y="22901"/>
                  </a:cubicBezTo>
                  <a:cubicBezTo>
                    <a:pt x="62983" y="22474"/>
                    <a:pt x="62825" y="22000"/>
                    <a:pt x="62698" y="21510"/>
                  </a:cubicBezTo>
                  <a:cubicBezTo>
                    <a:pt x="62667" y="21399"/>
                    <a:pt x="62730" y="21241"/>
                    <a:pt x="62793" y="21131"/>
                  </a:cubicBezTo>
                  <a:cubicBezTo>
                    <a:pt x="63031" y="20767"/>
                    <a:pt x="63046" y="20767"/>
                    <a:pt x="62983" y="20594"/>
                  </a:cubicBezTo>
                  <a:cubicBezTo>
                    <a:pt x="62635" y="19803"/>
                    <a:pt x="62462" y="18933"/>
                    <a:pt x="62256" y="18096"/>
                  </a:cubicBezTo>
                  <a:cubicBezTo>
                    <a:pt x="62129" y="17574"/>
                    <a:pt x="61813" y="16895"/>
                    <a:pt x="61482" y="16516"/>
                  </a:cubicBezTo>
                  <a:cubicBezTo>
                    <a:pt x="61324" y="16341"/>
                    <a:pt x="61197" y="16152"/>
                    <a:pt x="61071" y="15947"/>
                  </a:cubicBezTo>
                  <a:cubicBezTo>
                    <a:pt x="60928" y="15726"/>
                    <a:pt x="60818" y="15456"/>
                    <a:pt x="60644" y="15251"/>
                  </a:cubicBezTo>
                  <a:cubicBezTo>
                    <a:pt x="59996" y="14493"/>
                    <a:pt x="59379" y="13686"/>
                    <a:pt x="58700" y="12959"/>
                  </a:cubicBezTo>
                  <a:cubicBezTo>
                    <a:pt x="58494" y="12738"/>
                    <a:pt x="58589" y="12548"/>
                    <a:pt x="58669" y="12295"/>
                  </a:cubicBezTo>
                  <a:cubicBezTo>
                    <a:pt x="57246" y="11016"/>
                    <a:pt x="55997" y="9545"/>
                    <a:pt x="54827" y="7996"/>
                  </a:cubicBezTo>
                  <a:lnTo>
                    <a:pt x="53990" y="7996"/>
                  </a:lnTo>
                  <a:cubicBezTo>
                    <a:pt x="53626" y="7996"/>
                    <a:pt x="53436" y="8234"/>
                    <a:pt x="53278" y="8582"/>
                  </a:cubicBezTo>
                  <a:cubicBezTo>
                    <a:pt x="52979" y="8565"/>
                    <a:pt x="52663" y="8550"/>
                    <a:pt x="52362" y="8519"/>
                  </a:cubicBezTo>
                  <a:cubicBezTo>
                    <a:pt x="52283" y="8502"/>
                    <a:pt x="52188" y="8424"/>
                    <a:pt x="52172" y="8344"/>
                  </a:cubicBezTo>
                  <a:cubicBezTo>
                    <a:pt x="52140" y="8281"/>
                    <a:pt x="52188" y="8154"/>
                    <a:pt x="52235" y="8108"/>
                  </a:cubicBezTo>
                  <a:cubicBezTo>
                    <a:pt x="52393" y="7918"/>
                    <a:pt x="52599" y="7838"/>
                    <a:pt x="52836" y="7838"/>
                  </a:cubicBezTo>
                  <a:cubicBezTo>
                    <a:pt x="53137" y="7838"/>
                    <a:pt x="53342" y="7633"/>
                    <a:pt x="53548" y="7459"/>
                  </a:cubicBezTo>
                  <a:cubicBezTo>
                    <a:pt x="53658" y="7349"/>
                    <a:pt x="53626" y="7001"/>
                    <a:pt x="53500" y="6953"/>
                  </a:cubicBezTo>
                  <a:cubicBezTo>
                    <a:pt x="53247" y="6875"/>
                    <a:pt x="52994" y="6764"/>
                    <a:pt x="52726" y="6732"/>
                  </a:cubicBezTo>
                  <a:cubicBezTo>
                    <a:pt x="52591" y="6709"/>
                    <a:pt x="52453" y="6705"/>
                    <a:pt x="52314" y="6705"/>
                  </a:cubicBezTo>
                  <a:cubicBezTo>
                    <a:pt x="52248" y="6705"/>
                    <a:pt x="52182" y="6706"/>
                    <a:pt x="52116" y="6706"/>
                  </a:cubicBezTo>
                  <a:cubicBezTo>
                    <a:pt x="52045" y="6706"/>
                    <a:pt x="51974" y="6705"/>
                    <a:pt x="51904" y="6700"/>
                  </a:cubicBezTo>
                  <a:cubicBezTo>
                    <a:pt x="51588" y="6700"/>
                    <a:pt x="51493" y="6622"/>
                    <a:pt x="51445" y="6321"/>
                  </a:cubicBezTo>
                  <a:cubicBezTo>
                    <a:pt x="51350" y="5720"/>
                    <a:pt x="51240" y="5562"/>
                    <a:pt x="50766" y="5484"/>
                  </a:cubicBezTo>
                  <a:cubicBezTo>
                    <a:pt x="50402" y="5404"/>
                    <a:pt x="50054" y="5358"/>
                    <a:pt x="49691" y="5278"/>
                  </a:cubicBezTo>
                  <a:cubicBezTo>
                    <a:pt x="49183" y="5155"/>
                    <a:pt x="48795" y="4912"/>
                    <a:pt x="48454" y="4549"/>
                  </a:cubicBezTo>
                  <a:lnTo>
                    <a:pt x="48454" y="4549"/>
                  </a:lnTo>
                  <a:cubicBezTo>
                    <a:pt x="48456" y="4549"/>
                    <a:pt x="48457" y="4550"/>
                    <a:pt x="48459" y="4551"/>
                  </a:cubicBezTo>
                  <a:lnTo>
                    <a:pt x="48427" y="4519"/>
                  </a:lnTo>
                  <a:lnTo>
                    <a:pt x="48427" y="4519"/>
                  </a:lnTo>
                  <a:cubicBezTo>
                    <a:pt x="48436" y="4529"/>
                    <a:pt x="48445" y="4539"/>
                    <a:pt x="48454" y="4549"/>
                  </a:cubicBezTo>
                  <a:lnTo>
                    <a:pt x="48454" y="4549"/>
                  </a:lnTo>
                  <a:cubicBezTo>
                    <a:pt x="48046" y="4343"/>
                    <a:pt x="47793" y="3935"/>
                    <a:pt x="47352" y="3777"/>
                  </a:cubicBezTo>
                  <a:cubicBezTo>
                    <a:pt x="46878" y="3619"/>
                    <a:pt x="46404" y="3461"/>
                    <a:pt x="45945" y="3271"/>
                  </a:cubicBezTo>
                  <a:cubicBezTo>
                    <a:pt x="45487" y="3082"/>
                    <a:pt x="45045" y="2844"/>
                    <a:pt x="44570" y="2654"/>
                  </a:cubicBezTo>
                  <a:cubicBezTo>
                    <a:pt x="44238" y="2513"/>
                    <a:pt x="43890" y="2386"/>
                    <a:pt x="43542" y="2275"/>
                  </a:cubicBezTo>
                  <a:cubicBezTo>
                    <a:pt x="43176" y="2153"/>
                    <a:pt x="42814" y="2084"/>
                    <a:pt x="42447" y="2084"/>
                  </a:cubicBezTo>
                  <a:cubicBezTo>
                    <a:pt x="42149" y="2084"/>
                    <a:pt x="41847" y="2129"/>
                    <a:pt x="41536" y="2228"/>
                  </a:cubicBezTo>
                  <a:cubicBezTo>
                    <a:pt x="41062" y="2370"/>
                    <a:pt x="40603" y="2576"/>
                    <a:pt x="40145" y="2765"/>
                  </a:cubicBezTo>
                  <a:cubicBezTo>
                    <a:pt x="40115" y="2778"/>
                    <a:pt x="40088" y="2783"/>
                    <a:pt x="40064" y="2783"/>
                  </a:cubicBezTo>
                  <a:cubicBezTo>
                    <a:pt x="39965" y="2783"/>
                    <a:pt x="39924" y="2684"/>
                    <a:pt x="39924" y="2544"/>
                  </a:cubicBezTo>
                  <a:cubicBezTo>
                    <a:pt x="39924" y="2386"/>
                    <a:pt x="39781" y="2323"/>
                    <a:pt x="39639" y="2323"/>
                  </a:cubicBezTo>
                  <a:cubicBezTo>
                    <a:pt x="39513" y="2338"/>
                    <a:pt x="39370" y="2355"/>
                    <a:pt x="39244" y="2418"/>
                  </a:cubicBezTo>
                  <a:cubicBezTo>
                    <a:pt x="39017" y="2521"/>
                    <a:pt x="38798" y="2570"/>
                    <a:pt x="38568" y="2570"/>
                  </a:cubicBezTo>
                  <a:cubicBezTo>
                    <a:pt x="38445" y="2570"/>
                    <a:pt x="38318" y="2556"/>
                    <a:pt x="38185" y="2528"/>
                  </a:cubicBezTo>
                  <a:cubicBezTo>
                    <a:pt x="37521" y="2401"/>
                    <a:pt x="36858" y="2212"/>
                    <a:pt x="36162" y="2212"/>
                  </a:cubicBezTo>
                  <a:cubicBezTo>
                    <a:pt x="35893" y="2212"/>
                    <a:pt x="35640" y="2102"/>
                    <a:pt x="35372" y="2022"/>
                  </a:cubicBezTo>
                  <a:cubicBezTo>
                    <a:pt x="35340" y="2007"/>
                    <a:pt x="35324" y="1832"/>
                    <a:pt x="35355" y="1801"/>
                  </a:cubicBezTo>
                  <a:cubicBezTo>
                    <a:pt x="35607" y="1612"/>
                    <a:pt x="35483" y="1408"/>
                    <a:pt x="35405" y="1203"/>
                  </a:cubicBezTo>
                  <a:lnTo>
                    <a:pt x="35405" y="1203"/>
                  </a:lnTo>
                  <a:cubicBezTo>
                    <a:pt x="35344" y="1146"/>
                    <a:pt x="35274" y="1100"/>
                    <a:pt x="35229" y="1027"/>
                  </a:cubicBezTo>
                  <a:cubicBezTo>
                    <a:pt x="35103" y="852"/>
                    <a:pt x="35103" y="806"/>
                    <a:pt x="35309" y="742"/>
                  </a:cubicBezTo>
                  <a:cubicBezTo>
                    <a:pt x="35545" y="648"/>
                    <a:pt x="35545" y="648"/>
                    <a:pt x="35625" y="473"/>
                  </a:cubicBezTo>
                  <a:cubicBezTo>
                    <a:pt x="34628" y="395"/>
                    <a:pt x="33617" y="300"/>
                    <a:pt x="32622" y="220"/>
                  </a:cubicBezTo>
                  <a:cubicBezTo>
                    <a:pt x="32500" y="210"/>
                    <a:pt x="32379" y="203"/>
                    <a:pt x="32259" y="203"/>
                  </a:cubicBezTo>
                  <a:cubicBezTo>
                    <a:pt x="32017" y="203"/>
                    <a:pt x="31779" y="231"/>
                    <a:pt x="31547" y="315"/>
                  </a:cubicBezTo>
                  <a:cubicBezTo>
                    <a:pt x="31461" y="344"/>
                    <a:pt x="31384" y="356"/>
                    <a:pt x="31308" y="356"/>
                  </a:cubicBezTo>
                  <a:cubicBezTo>
                    <a:pt x="31176" y="356"/>
                    <a:pt x="31050" y="318"/>
                    <a:pt x="30898" y="268"/>
                  </a:cubicBezTo>
                  <a:cubicBezTo>
                    <a:pt x="30567" y="142"/>
                    <a:pt x="30203" y="94"/>
                    <a:pt x="29840" y="31"/>
                  </a:cubicBezTo>
                  <a:cubicBezTo>
                    <a:pt x="29745" y="13"/>
                    <a:pt x="29640" y="1"/>
                    <a:pt x="295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5"/>
            <p:cNvSpPr/>
            <p:nvPr/>
          </p:nvSpPr>
          <p:spPr>
            <a:xfrm>
              <a:off x="6362739" y="4584260"/>
              <a:ext cx="121341" cy="16450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grpSp>
        <p:nvGrpSpPr>
          <p:cNvPr id="295" name="Google Shape;295;p36"/>
          <p:cNvGrpSpPr/>
          <p:nvPr/>
        </p:nvGrpSpPr>
        <p:grpSpPr>
          <a:xfrm>
            <a:off x="4228303" y="3815035"/>
            <a:ext cx="457453" cy="449325"/>
            <a:chOff x="-20199150" y="3317850"/>
            <a:chExt cx="309550" cy="304050"/>
          </a:xfrm>
        </p:grpSpPr>
        <p:sp>
          <p:nvSpPr>
            <p:cNvPr id="296" name="Google Shape;296;p36"/>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6"/>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6"/>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6"/>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6"/>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6"/>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6"/>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36"/>
          <p:cNvSpPr txBox="1"/>
          <p:nvPr/>
        </p:nvSpPr>
        <p:spPr>
          <a:xfrm>
            <a:off x="232650" y="508350"/>
            <a:ext cx="8678700" cy="4126800"/>
          </a:xfrm>
          <a:prstGeom prst="rect">
            <a:avLst/>
          </a:prstGeom>
          <a:noFill/>
          <a:ln>
            <a:noFill/>
          </a:ln>
        </p:spPr>
        <p:txBody>
          <a:bodyPr anchorCtr="0" anchor="t" bIns="91425" lIns="91425" spcFirstLastPara="1" rIns="91425" wrap="square" tIns="91425">
            <a:noAutofit/>
          </a:bodyPr>
          <a:lstStyle/>
          <a:p>
            <a:pPr indent="0" lvl="0" marL="0" rtl="0" algn="just">
              <a:lnSpc>
                <a:spcPct val="140016"/>
              </a:lnSpc>
              <a:spcBef>
                <a:spcPts val="0"/>
              </a:spcBef>
              <a:spcAft>
                <a:spcPts val="0"/>
              </a:spcAft>
              <a:buClr>
                <a:schemeClr val="dk1"/>
              </a:buClr>
              <a:buSzPts val="1100"/>
              <a:buFont typeface="Arial"/>
              <a:buNone/>
            </a:pPr>
            <a:r>
              <a:rPr lang="en" sz="2000">
                <a:solidFill>
                  <a:schemeClr val="dk1"/>
                </a:solidFill>
                <a:latin typeface="Times New Roman"/>
                <a:ea typeface="Times New Roman"/>
                <a:cs typeface="Times New Roman"/>
                <a:sym typeface="Times New Roman"/>
              </a:rPr>
              <a:t>The rapid evolution of Information and Communication Technologies (ICT) has reverberated across the global economy, leaving no sector untouched. One profound outcome of this digital revolution is the rise of Digital Agriculture, catalyzed by the democratization of digital tools and breakthroughs in artificial intelligence and data science. Digital Agriculture has introduced novel approaches to farming that enhance productivity and efficiency while upholding environmental sustainability. Advanced digital devices and data science capabilities have enabled the aggregation and analysis of vast agricultural datasets, providing valuable insights for farmers, agronomists, and agricultural professionals.</a:t>
            </a:r>
            <a:endParaRPr sz="2000">
              <a:solidFill>
                <a:schemeClr val="dk1"/>
              </a:solidFill>
              <a:latin typeface="Times New Roman"/>
              <a:ea typeface="Times New Roman"/>
              <a:cs typeface="Times New Roman"/>
              <a:sym typeface="Times New Roman"/>
            </a:endParaRPr>
          </a:p>
          <a:p>
            <a:pPr indent="0" lvl="0" marL="0" rtl="0" algn="just">
              <a:lnSpc>
                <a:spcPct val="140016"/>
              </a:lnSpc>
              <a:spcBef>
                <a:spcPts val="0"/>
              </a:spcBef>
              <a:spcAft>
                <a:spcPts val="0"/>
              </a:spcAft>
              <a:buClr>
                <a:schemeClr val="dk1"/>
              </a:buClr>
              <a:buFont typeface="Arial"/>
              <a:buNone/>
            </a:pPr>
            <a:r>
              <a:t/>
            </a:r>
            <a:endParaRPr sz="20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Agronomy Business Plan by Slidesgo">
  <a:themeElements>
    <a:clrScheme name="Simple Light">
      <a:dk1>
        <a:srgbClr val="000000"/>
      </a:dk1>
      <a:lt1>
        <a:srgbClr val="FFFFFF"/>
      </a:lt1>
      <a:dk2>
        <a:srgbClr val="F7F2E4"/>
      </a:dk2>
      <a:lt2>
        <a:srgbClr val="321609"/>
      </a:lt2>
      <a:accent1>
        <a:srgbClr val="85200C"/>
      </a:accent1>
      <a:accent2>
        <a:srgbClr val="321609"/>
      </a:accent2>
      <a:accent3>
        <a:srgbClr val="F7F2E4"/>
      </a:accent3>
      <a:accent4>
        <a:srgbClr val="955530"/>
      </a:accent4>
      <a:accent5>
        <a:srgbClr val="797129"/>
      </a:accent5>
      <a:accent6>
        <a:srgbClr val="F7F2E4"/>
      </a:accent6>
      <a:hlink>
        <a:srgbClr val="32160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